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97" r:id="rId2"/>
  </p:sldMasterIdLst>
  <p:notesMasterIdLst>
    <p:notesMasterId r:id="rId35"/>
  </p:notesMasterIdLst>
  <p:handoutMasterIdLst>
    <p:handoutMasterId r:id="rId36"/>
  </p:handoutMasterIdLst>
  <p:sldIdLst>
    <p:sldId id="893" r:id="rId3"/>
    <p:sldId id="706" r:id="rId4"/>
    <p:sldId id="894" r:id="rId5"/>
    <p:sldId id="895" r:id="rId6"/>
    <p:sldId id="896" r:id="rId7"/>
    <p:sldId id="897" r:id="rId8"/>
    <p:sldId id="898" r:id="rId9"/>
    <p:sldId id="899" r:id="rId10"/>
    <p:sldId id="900" r:id="rId11"/>
    <p:sldId id="901" r:id="rId12"/>
    <p:sldId id="902" r:id="rId13"/>
    <p:sldId id="903" r:id="rId14"/>
    <p:sldId id="904" r:id="rId15"/>
    <p:sldId id="905" r:id="rId16"/>
    <p:sldId id="906" r:id="rId17"/>
    <p:sldId id="907" r:id="rId18"/>
    <p:sldId id="908" r:id="rId19"/>
    <p:sldId id="909" r:id="rId20"/>
    <p:sldId id="910" r:id="rId21"/>
    <p:sldId id="911" r:id="rId22"/>
    <p:sldId id="912" r:id="rId23"/>
    <p:sldId id="913" r:id="rId24"/>
    <p:sldId id="914" r:id="rId25"/>
    <p:sldId id="930" r:id="rId26"/>
    <p:sldId id="931" r:id="rId27"/>
    <p:sldId id="923" r:id="rId28"/>
    <p:sldId id="924" r:id="rId29"/>
    <p:sldId id="925" r:id="rId30"/>
    <p:sldId id="926" r:id="rId31"/>
    <p:sldId id="927" r:id="rId32"/>
    <p:sldId id="928" r:id="rId33"/>
    <p:sldId id="929" r:id="rId34"/>
  </p:sldIdLst>
  <p:sldSz cx="9144000" cy="6858000" type="screen4x3"/>
  <p:notesSz cx="6934200" cy="92329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9" autoAdjust="0"/>
    <p:restoredTop sz="94614" autoAdjust="0"/>
  </p:normalViewPr>
  <p:slideViewPr>
    <p:cSldViewPr>
      <p:cViewPr varScale="1">
        <p:scale>
          <a:sx n="90" d="100"/>
          <a:sy n="90" d="100"/>
        </p:scale>
        <p:origin x="2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4"/>
    </p:cViewPr>
  </p:sorterViewPr>
  <p:notesViewPr>
    <p:cSldViewPr>
      <p:cViewPr varScale="1">
        <p:scale>
          <a:sx n="79" d="100"/>
          <a:sy n="79" d="100"/>
        </p:scale>
        <p:origin x="-426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3A16939F-587A-4240-9331-12CB620FADB4}" type="datetimeFigureOut">
              <a:rPr lang="en-US"/>
              <a:pPr>
                <a:defRPr/>
              </a:pPr>
              <a:t>7/17/21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pPr>
              <a:defRPr/>
            </a:pPr>
            <a:fld id="{5E60B868-95F8-47B3-A673-827DBA03B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3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105DC350-CFCE-441F-8332-6289CB07CF7D}" type="datetimeFigureOut">
              <a:rPr lang="en-US"/>
              <a:pPr>
                <a:defRPr/>
              </a:pPr>
              <a:t>7/17/21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pPr>
              <a:defRPr/>
            </a:pPr>
            <a:fld id="{CEE8CD96-12F0-4F50-8C18-2E4810E31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12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18DA2C-7133-41A8-B7B8-8F41B98AD68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Instructor Notes: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three main types of hulls?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one: Displacement.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characteristics of a displacement hull?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some examples of displacement hulls?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two: </a:t>
            </a:r>
            <a:r>
              <a:rPr lang="en-US" dirty="0" err="1"/>
              <a:t>Planing</a:t>
            </a:r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characteristics of a </a:t>
            </a:r>
            <a:r>
              <a:rPr lang="en-US" dirty="0" err="1"/>
              <a:t>planing</a:t>
            </a:r>
            <a:r>
              <a:rPr lang="en-US" dirty="0"/>
              <a:t> hull?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some examples of </a:t>
            </a:r>
            <a:r>
              <a:rPr lang="en-US" dirty="0" err="1"/>
              <a:t>planing</a:t>
            </a:r>
            <a:r>
              <a:rPr lang="en-US" dirty="0"/>
              <a:t> boats?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three: Combination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Why is this important to know?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Responses: Boats need to be used for the activity for which they were designed.</a:t>
            </a:r>
          </a:p>
          <a:p>
            <a:endParaRPr lang="en-US" dirty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95CD0-7E20-4A59-8E27-D201F2715A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9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three main types of hulls?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one: Displacement.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characteristics of a displacement hull?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some examples of displacement hulls?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two: </a:t>
            </a:r>
            <a:r>
              <a:rPr lang="en-US" dirty="0" err="1"/>
              <a:t>Planing</a:t>
            </a:r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characteristics of a </a:t>
            </a:r>
            <a:r>
              <a:rPr lang="en-US" dirty="0" err="1"/>
              <a:t>planing</a:t>
            </a:r>
            <a:r>
              <a:rPr lang="en-US" dirty="0"/>
              <a:t> hull?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some examples of </a:t>
            </a:r>
            <a:r>
              <a:rPr lang="en-US" dirty="0" err="1"/>
              <a:t>planing</a:t>
            </a:r>
            <a:r>
              <a:rPr lang="en-US" dirty="0"/>
              <a:t> boats?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three: Combination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Why is this important to know?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Responses: Boats need to be used for the activity for which they were designed.</a:t>
            </a:r>
          </a:p>
          <a:p>
            <a:endParaRPr lang="en-US" dirty="0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98202F-A2A2-4D20-AB05-F9C5666425A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4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Ask a student to come up and show how he/she thinks the length would be measured on an outboard boat. Then ask the class if they agree.</a:t>
            </a:r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8F703-4415-436E-AA05-2D1227BC16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1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Ask another student to come up and show how he/she thinks the length would be measured on an inboard boat. Then ask the class if they agree.</a:t>
            </a:r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F5004-6DB4-40CE-8D1A-4F2C17A110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10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the way</a:t>
            </a:r>
            <a:r>
              <a:rPr lang="en-US" baseline="0" dirty="0"/>
              <a:t> vessel length is measured.  Also discuss why length is important for determining number and types of required equipment on board as well as registration fees.</a:t>
            </a:r>
            <a:endParaRPr lang="en-US" dirty="0"/>
          </a:p>
          <a:p>
            <a:endParaRPr lang="en-US" dirty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0A712-450F-4026-A385-1C3FEB532E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29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Discuss the classes.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Point out that boat length is the factor for deciding amounts and types of safety gear and other federal requirements.</a:t>
            </a:r>
          </a:p>
          <a:p>
            <a:endParaRPr lang="en-US" dirty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8DE6F3-EACC-4B3E-8E9B-AC61DA6C28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84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0" dirty="0"/>
              <a:t>Ask the class about the various types of engines on a boat: Outboard, Inboard, Inboard/Outboard</a:t>
            </a:r>
            <a:r>
              <a:rPr lang="en-US" b="0" baseline="0" dirty="0"/>
              <a:t> (I/O), and Jet Drive.  Discuss the attributes of the Outboard: Ease of maintenance, More space in the boat since the outboard is on the transom, shallower draft, better fuel economy, gasoline power, easier to maneuver than inboard or dual prop.</a:t>
            </a:r>
            <a:endParaRPr lang="en-US" b="0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the question on the slide.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Responses: Outboard, Inboard/Outboard, or Stern drive, Inboard, Jet.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</a:t>
            </a:r>
            <a:r>
              <a:rPr lang="ja-JP" altLang="en-US" dirty="0"/>
              <a:t>’</a:t>
            </a:r>
            <a:r>
              <a:rPr lang="en-US" dirty="0" err="1"/>
              <a:t>ll</a:t>
            </a:r>
            <a:r>
              <a:rPr lang="en-US" dirty="0"/>
              <a:t> discuss them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Ask:</a:t>
            </a:r>
            <a:r>
              <a:rPr lang="en-US" dirty="0"/>
              <a:t> What are the advantages and disadvantages of the outboard?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93192-F043-4A18-9666-9F08491E527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9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Ask:</a:t>
            </a:r>
            <a:r>
              <a:rPr lang="en-US" dirty="0"/>
              <a:t> What are the advantages and disadvantages of the inboard? Sits in the bottom</a:t>
            </a:r>
            <a:r>
              <a:rPr lang="en-US" baseline="0" dirty="0"/>
              <a:t> on the boat providing better balance/stability, if diesel power more reliable, generally longer lifetime, more power both for the boat itself and equipment on board the boat, propeller deeper in the water.</a:t>
            </a:r>
            <a:endParaRPr lang="en-US" dirty="0"/>
          </a:p>
          <a:p>
            <a:endParaRPr lang="en-US" dirty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1D313-54E2-4F50-A835-D173A44778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1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Ask:</a:t>
            </a:r>
            <a:r>
              <a:rPr lang="en-US" dirty="0"/>
              <a:t> What are the advantages and disadvantages of the I/O or stern drive? </a:t>
            </a:r>
            <a:r>
              <a:rPr lang="en-US" b="1" dirty="0"/>
              <a:t>Ask:</a:t>
            </a:r>
            <a:r>
              <a:rPr lang="en-US" dirty="0"/>
              <a:t> What are the advantages and disadvantages of the inboard? Sits in the bottom</a:t>
            </a:r>
            <a:r>
              <a:rPr lang="en-US" baseline="0" dirty="0"/>
              <a:t> on the boat providing better balance/stability, if diesel power more reliable, generally longer lifetime, more power both for the boat itself and equipment on board the boat, propeller deeper in the water.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561F2-44C0-42A6-A9C4-89B9F46D083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63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This is classified as an inboard boat.  Lighter gasoline powered engine.  Fast, easy</a:t>
            </a:r>
            <a:r>
              <a:rPr lang="en-US" baseline="0" dirty="0"/>
              <a:t> to maneuver; but needs to stay away from dirt and gravel than could clog the intake.  Needs to be running in order to steer.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advantages and disadvantages of the jet drive?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Remind again of off throttle steering.</a:t>
            </a:r>
          </a:p>
          <a:p>
            <a:endParaRPr lang="en-US" dirty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5C72D7-35F3-4522-9ABE-5EE9D0B580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3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7602A-5841-4A94-8080-A89E8AE068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61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BE7510-DCA7-4EBE-AAE1-713EF511E96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35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8EE3AD-F5D7-4608-9DD5-E7781DFD473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7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Ask:</a:t>
            </a:r>
            <a:r>
              <a:rPr lang="en-US" dirty="0"/>
              <a:t> What two important safety items are unique to jet drive/PWCs?  Discuss the importance of the safety lanyard.  Discuss danger of fire on board.  Fuel</a:t>
            </a:r>
            <a:r>
              <a:rPr lang="en-US" baseline="0" dirty="0"/>
              <a:t> tank is under the seat.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Discuss: off throttle steering and safety lanyard.</a:t>
            </a:r>
          </a:p>
          <a:p>
            <a:endParaRPr lang="en-US" dirty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F495E5-55C9-44D3-AB75-C317271CCF1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73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Discuss: advantages and disadvantages of jet drives</a:t>
            </a:r>
          </a:p>
          <a:p>
            <a:endParaRPr lang="en-US" dirty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DF583-4734-4549-88EB-2CC76689745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3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Ask:</a:t>
            </a:r>
            <a:r>
              <a:rPr lang="en-US" dirty="0"/>
              <a:t> Students to identify parts before running animation.  This is to review common</a:t>
            </a:r>
            <a:r>
              <a:rPr lang="en-US" baseline="0" dirty="0"/>
              <a:t> sailing terminology.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vertical pole that supports the sails, which allows the wind to propel the ship.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Headsail or Jib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refers to any sail that sits forward of the mast.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watertight body of a ship.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adds stability and center of gravity to prevent the boat from being blown sideways and keep the boat up-right.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 a primary control surface used to steer a ship.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horizontal pole which extends from the bottom of the mast. Adjusting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towards the direction of the wind in order to move and turn the boat.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 a line (rope, cable or chain) used to control the movable corner(s) (clews) of a sail.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Mainsail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sail rigged on the main mast of a sailing vessel.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Halyard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line used to raise or lower a sail, flag, spar or yard.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CDD62E-4C12-4DD9-BDDA-493FA096305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5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Review the Key Topics with the class.  This chapter</a:t>
            </a:r>
            <a:r>
              <a:rPr lang="en-US" baseline="0" dirty="0"/>
              <a:t> may seem basic to experienced boaters, but new boaters need to learn the proper terms used in boating.</a:t>
            </a:r>
            <a:endParaRPr lang="en-US" dirty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C929E5-D651-4F79-8BE8-6F1CA67643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8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Talk about the objectives of the chapter.</a:t>
            </a:r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7333F-9DB7-4FD0-8616-12070D2F5F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9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Get the students to name the parts of the boat</a:t>
            </a:r>
            <a:r>
              <a:rPr lang="en-US" b="1" dirty="0"/>
              <a:t> before</a:t>
            </a:r>
            <a:r>
              <a:rPr lang="en-US" dirty="0"/>
              <a:t> activating the animation.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Why are these important to know?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Classroom training aid: pass around a model boat and have each student name one boat term.</a:t>
            </a:r>
          </a:p>
          <a:p>
            <a:endParaRPr lang="en-US" dirty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0200A-B2B9-448F-B29A-BE2D6533AD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5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Get the students to name the parts of the boat</a:t>
            </a:r>
            <a:r>
              <a:rPr lang="en-US" b="1" dirty="0"/>
              <a:t> before</a:t>
            </a:r>
            <a:r>
              <a:rPr lang="en-US" dirty="0"/>
              <a:t> activating the animation.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Why are these important to know?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Classroom training aid: pass around a model boat and have each student name one boat term.</a:t>
            </a:r>
          </a:p>
          <a:p>
            <a:endParaRPr lang="en-US" dirty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54D55E-ECBF-48F1-90D2-1AD269F876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with students what these boats are used for</a:t>
            </a:r>
            <a:r>
              <a:rPr lang="en-US" baseline="0" dirty="0"/>
              <a:t> and how “Displacement” hulls move through the water.</a:t>
            </a:r>
            <a:endParaRPr lang="en-US" dirty="0"/>
          </a:p>
          <a:p>
            <a:endParaRPr lang="en-US" dirty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4E85B-2569-49A3-9143-23146DAF0E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4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with students what these boats are used for. Discuss how “</a:t>
            </a:r>
            <a:r>
              <a:rPr lang="en-US" dirty="0" err="1"/>
              <a:t>Planing</a:t>
            </a:r>
            <a:r>
              <a:rPr lang="en-US" dirty="0"/>
              <a:t>” hulls move through water.</a:t>
            </a:r>
          </a:p>
          <a:p>
            <a:endParaRPr lang="en-US" dirty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02B17-53B6-4CEB-A10F-AF4A1296AC5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7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Instructor Notes: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three main types of hulls?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one: Displacement.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characteristics of a displacement hull?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some examples of displacement hulls?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two: </a:t>
            </a:r>
            <a:r>
              <a:rPr lang="en-US" dirty="0" err="1"/>
              <a:t>Planing</a:t>
            </a:r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the characteristics of a </a:t>
            </a:r>
            <a:r>
              <a:rPr lang="en-US" dirty="0" err="1"/>
              <a:t>planing</a:t>
            </a:r>
            <a:r>
              <a:rPr lang="en-US" dirty="0"/>
              <a:t> hull?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What are some examples of </a:t>
            </a:r>
            <a:r>
              <a:rPr lang="en-US" dirty="0" err="1"/>
              <a:t>planing</a:t>
            </a:r>
            <a:r>
              <a:rPr lang="en-US" dirty="0"/>
              <a:t> boats?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Display Bullet three: Combination</a:t>
            </a:r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Why is this important to know?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Responses: Boats need to be used for the activity for which they were designed.</a:t>
            </a:r>
          </a:p>
          <a:p>
            <a:endParaRPr lang="en-US" dirty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7FCE09-AC97-4B30-9272-CFC001A2EB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9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Ladybird\Shared_Media\Graphics\KE_Logos\Export_PPT\KE_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429375"/>
            <a:ext cx="152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71488" y="1295400"/>
            <a:ext cx="8229600" cy="4787900"/>
          </a:xfrm>
        </p:spPr>
        <p:txBody>
          <a:bodyPr/>
          <a:lstStyle>
            <a:lvl1pPr algn="ctr">
              <a:lnSpc>
                <a:spcPct val="150000"/>
              </a:lnSpc>
              <a:buFontTx/>
              <a:buNone/>
              <a:defRPr sz="32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a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Autofit/>
          </a:bodyPr>
          <a:lstStyle>
            <a:lvl1pPr>
              <a:defRPr sz="2500" b="0">
                <a:latin typeface="Arial Black" pitchFamily="34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Autofit/>
          </a:bodyPr>
          <a:lstStyle>
            <a:lvl1pPr>
              <a:buFontTx/>
              <a:buNone/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500">
                <a:latin typeface="Arial" pitchFamily="34" charset="0"/>
                <a:cs typeface="Arial" pitchFamily="34" charset="0"/>
              </a:defRPr>
            </a:lvl2pPr>
            <a:lvl3pPr>
              <a:defRPr sz="2500">
                <a:latin typeface="Arial" pitchFamily="34" charset="0"/>
                <a:cs typeface="Arial" pitchFamily="34" charset="0"/>
              </a:defRPr>
            </a:lvl3pPr>
            <a:lvl4pPr>
              <a:defRPr sz="2500">
                <a:latin typeface="Arial" pitchFamily="34" charset="0"/>
                <a:cs typeface="Arial" pitchFamily="34" charset="0"/>
              </a:defRPr>
            </a:lvl4pPr>
            <a:lvl5pPr>
              <a:defRPr sz="25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>
            <a:lvl1pPr>
              <a:defRPr sz="350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772400" cy="762000"/>
          </a:xfrm>
        </p:spPr>
        <p:txBody>
          <a:bodyPr>
            <a:noAutofit/>
          </a:bodyPr>
          <a:lstStyle>
            <a:lvl1pPr marL="0" indent="0" algn="ctr">
              <a:buNone/>
              <a:defRPr sz="3500">
                <a:solidFill>
                  <a:srgbClr val="0070C0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590800"/>
            <a:ext cx="5486400" cy="20574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500">
                <a:latin typeface="Arial" pitchFamily="34" charset="0"/>
                <a:cs typeface="Arial" pitchFamily="34" charset="0"/>
              </a:defRPr>
            </a:lvl2pPr>
            <a:lvl3pPr>
              <a:defRPr sz="2500">
                <a:latin typeface="Arial" pitchFamily="34" charset="0"/>
                <a:cs typeface="Arial" pitchFamily="34" charset="0"/>
              </a:defRPr>
            </a:lvl3pPr>
            <a:lvl4pPr>
              <a:defRPr sz="2500">
                <a:latin typeface="Arial" pitchFamily="34" charset="0"/>
                <a:cs typeface="Arial" pitchFamily="34" charset="0"/>
              </a:defRPr>
            </a:lvl4pPr>
            <a:lvl5pPr>
              <a:defRPr sz="25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subhead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74688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1"/>
            <a:ext cx="4040188" cy="3916362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74687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1"/>
            <a:ext cx="4041775" cy="3916362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767549"/>
            <a:ext cx="6767061" cy="3947452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62000" y="2057400"/>
            <a:ext cx="838200" cy="533400"/>
          </a:xfrm>
        </p:spPr>
        <p:txBody>
          <a:bodyPr anchor="ctr"/>
          <a:lstStyle>
            <a:lvl1pPr marL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E886-DEBC-4139-97BA-75ACB329438C}" type="datetimeFigureOut">
              <a:rPr lang="en-US"/>
              <a:pPr>
                <a:defRPr/>
              </a:pPr>
              <a:t>7/17/21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92817-357A-401C-B8F2-BA6B49F9E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40966" name="Group 12"/>
          <p:cNvGrpSpPr>
            <a:grpSpLocks/>
          </p:cNvGrpSpPr>
          <p:nvPr userDrawn="1"/>
        </p:nvGrpSpPr>
        <p:grpSpPr bwMode="auto">
          <a:xfrm flipV="1">
            <a:off x="-19050" y="6132513"/>
            <a:ext cx="9180513" cy="649287"/>
            <a:chOff x="-19045" y="216550"/>
            <a:chExt cx="9180548" cy="649224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6629400" y="6491288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Copyright © 2018 Boat Ed</a:t>
            </a:r>
            <a:r>
              <a:rPr lang="en-US" sz="1400" baseline="20000" dirty="0">
                <a:solidFill>
                  <a:srgbClr val="595959"/>
                </a:solidFill>
                <a:cs typeface="Arial" charset="0"/>
              </a:rPr>
              <a:t>®</a:t>
            </a:r>
            <a:endParaRPr lang="en-US" sz="1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FF0000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100000"/>
        <a:buFont typeface="Wingdings" pitchFamily="2" charset="2"/>
        <a:buChar char="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Calibri" pitchFamily="34" charset="0"/>
        <a:buChar char="–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§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29400" y="6491288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Copyright © 2015 Boat Ed</a:t>
            </a:r>
            <a:r>
              <a:rPr lang="en-US" sz="1400" baseline="20000" dirty="0">
                <a:solidFill>
                  <a:srgbClr val="595959"/>
                </a:solidFill>
                <a:cs typeface="Arial" charset="0"/>
              </a:rPr>
              <a:t>®</a:t>
            </a:r>
            <a:endParaRPr lang="en-US" sz="1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9" descr="\\Ladybird\Shared_Media\Graphics\KE_Logos\Export_PPT\KE_logo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429375"/>
            <a:ext cx="152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85" y="2286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BOAT AMERICA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A Course on Responsible Boating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Chapter 1</a:t>
            </a: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Presented by the U.S. Coast Guard Auxiliary</a:t>
            </a: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E Emblem 12-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33600"/>
            <a:ext cx="3352800" cy="3264568"/>
          </a:xfrm>
          <a:prstGeom prst="rect">
            <a:avLst/>
          </a:prstGeom>
        </p:spPr>
      </p:pic>
      <p:pic>
        <p:nvPicPr>
          <p:cNvPr id="8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17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/>
              <a:t>Types of Boat Hulls</a:t>
            </a:r>
          </a:p>
        </p:txBody>
      </p:sp>
      <p:sp>
        <p:nvSpPr>
          <p:cNvPr id="5427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229600" cy="6397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How Planing Hulls Operate</a:t>
            </a:r>
          </a:p>
        </p:txBody>
      </p:sp>
      <p:sp>
        <p:nvSpPr>
          <p:cNvPr id="52228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8229600" cy="3951288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Displacement Mode</a:t>
            </a:r>
          </a:p>
        </p:txBody>
      </p:sp>
      <p:pic>
        <p:nvPicPr>
          <p:cNvPr id="52229" name="Picture 4" descr="mode_displacemen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611981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1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/>
              <a:t>Types of Boat Hulls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Plowing Mode</a:t>
            </a:r>
          </a:p>
        </p:txBody>
      </p:sp>
      <p:pic>
        <p:nvPicPr>
          <p:cNvPr id="55300" name="Picture 5" descr="mode_plow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6157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59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0" y="13676"/>
            <a:ext cx="9144000" cy="1371600"/>
          </a:xfrm>
        </p:spPr>
        <p:txBody>
          <a:bodyPr/>
          <a:lstStyle/>
          <a:p>
            <a:r>
              <a:rPr lang="en-US" dirty="0"/>
              <a:t>Types of Boat Hulls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Planing Mode</a:t>
            </a:r>
          </a:p>
        </p:txBody>
      </p:sp>
      <p:pic>
        <p:nvPicPr>
          <p:cNvPr id="56324" name="Picture 6" descr="mode_plan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6157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72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63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Length of a Vessel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57347" name="Content Placeholder 6" descr="vessel_lengt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2038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5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14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Length of a Vessel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58371" name="Content Placeholder 6" descr="vessel_length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2416175" cy="4343400"/>
          </a:xfrm>
        </p:spPr>
      </p:pic>
      <p:pic>
        <p:nvPicPr>
          <p:cNvPr id="58372" name="Content Placeholder 6" descr="vessel_lengt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2038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uscga-very-large gray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80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:\DOCUME~1\bbullock\LOCALS~1\Temp\VMwareDnD\8207e972\vessel_length_lin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6165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Length of a Vessel</a:t>
            </a:r>
            <a:endParaRPr lang="en-US" sz="2400" dirty="0"/>
          </a:p>
        </p:txBody>
      </p:sp>
      <p:sp>
        <p:nvSpPr>
          <p:cNvPr id="5939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981200" y="1371600"/>
            <a:ext cx="2133600" cy="381000"/>
          </a:xfrm>
        </p:spPr>
        <p:txBody>
          <a:bodyPr/>
          <a:lstStyle/>
          <a:p>
            <a:r>
              <a:rPr lang="en-US" b="0" dirty="0">
                <a:latin typeface="Arial Black" pitchFamily="34" charset="0"/>
                <a:cs typeface="Arial" charset="0"/>
              </a:rPr>
              <a:t>Outboard</a:t>
            </a:r>
          </a:p>
        </p:txBody>
      </p:sp>
      <p:sp>
        <p:nvSpPr>
          <p:cNvPr id="59397" name="Text Placeholder 5"/>
          <p:cNvSpPr txBox="1">
            <a:spLocks/>
          </p:cNvSpPr>
          <p:nvPr/>
        </p:nvSpPr>
        <p:spPr bwMode="auto">
          <a:xfrm>
            <a:off x="5029200" y="1371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latin typeface="Arial Black" pitchFamily="34" charset="0"/>
                <a:cs typeface="Arial" charset="0"/>
              </a:rPr>
              <a:t>Inboard</a:t>
            </a:r>
          </a:p>
        </p:txBody>
      </p:sp>
      <p:sp>
        <p:nvSpPr>
          <p:cNvPr id="59398" name="Text Placeholder 5"/>
          <p:cNvSpPr txBox="1">
            <a:spLocks/>
          </p:cNvSpPr>
          <p:nvPr/>
        </p:nvSpPr>
        <p:spPr bwMode="auto">
          <a:xfrm rot="-5400000">
            <a:off x="1028700" y="33909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Length</a:t>
            </a:r>
          </a:p>
        </p:txBody>
      </p:sp>
      <p:sp>
        <p:nvSpPr>
          <p:cNvPr id="59399" name="Text Placeholder 5"/>
          <p:cNvSpPr txBox="1">
            <a:spLocks/>
          </p:cNvSpPr>
          <p:nvPr/>
        </p:nvSpPr>
        <p:spPr bwMode="auto">
          <a:xfrm rot="-5400000">
            <a:off x="4000500" y="33909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Length</a:t>
            </a:r>
          </a:p>
        </p:txBody>
      </p:sp>
      <p:pic>
        <p:nvPicPr>
          <p:cNvPr id="10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08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/>
              <a:t>Length of a Vessel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4267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Less than 16 feet (Class A)</a:t>
            </a:r>
          </a:p>
          <a:p>
            <a:r>
              <a:rPr lang="en-US" dirty="0">
                <a:latin typeface="Arial" charset="0"/>
                <a:cs typeface="Arial" charset="0"/>
              </a:rPr>
              <a:t>16 feet to less than 26 feet (Class 1)</a:t>
            </a:r>
          </a:p>
          <a:p>
            <a:r>
              <a:rPr lang="en-US" dirty="0">
                <a:latin typeface="Arial" charset="0"/>
                <a:cs typeface="Arial" charset="0"/>
              </a:rPr>
              <a:t>26 feet to less than 40 feet (Class 2)</a:t>
            </a:r>
          </a:p>
          <a:p>
            <a:r>
              <a:rPr lang="en-US" dirty="0">
                <a:latin typeface="Arial" charset="0"/>
                <a:cs typeface="Arial" charset="0"/>
              </a:rPr>
              <a:t>40 feet to less than 65 feet (Class 3)</a:t>
            </a:r>
          </a:p>
        </p:txBody>
      </p:sp>
      <p:pic>
        <p:nvPicPr>
          <p:cNvPr id="60420" name="Picture 4" descr="vessel_length_pw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7891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7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3215" y="0"/>
            <a:ext cx="9144000" cy="1371600"/>
          </a:xfrm>
        </p:spPr>
        <p:txBody>
          <a:bodyPr/>
          <a:lstStyle/>
          <a:p>
            <a:r>
              <a:rPr lang="en-US" dirty="0"/>
              <a:t>Types of Engines and Drives</a:t>
            </a:r>
          </a:p>
        </p:txBody>
      </p:sp>
      <p:sp>
        <p:nvSpPr>
          <p:cNvPr id="6144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Outboards</a:t>
            </a:r>
          </a:p>
        </p:txBody>
      </p:sp>
      <p:pic>
        <p:nvPicPr>
          <p:cNvPr id="61444" name="Content Placeholder 5" descr="engine_types_outbo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047875"/>
            <a:ext cx="6858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12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17585" y="0"/>
            <a:ext cx="9144000" cy="1371600"/>
          </a:xfrm>
        </p:spPr>
        <p:txBody>
          <a:bodyPr/>
          <a:lstStyle/>
          <a:p>
            <a:r>
              <a:rPr lang="en-US" dirty="0"/>
              <a:t>Types of Engines and Drives</a:t>
            </a:r>
          </a:p>
        </p:txBody>
      </p:sp>
      <p:sp>
        <p:nvSpPr>
          <p:cNvPr id="62467" name="Text Placeholder 4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229600" cy="6397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Inboards</a:t>
            </a:r>
          </a:p>
        </p:txBody>
      </p:sp>
      <p:pic>
        <p:nvPicPr>
          <p:cNvPr id="62468" name="Content Placeholder 6" descr="engine_types_inbo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69611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9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7" descr="engine_types_ster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81513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/>
              <a:t>Types of Engines and Drives</a:t>
            </a:r>
          </a:p>
        </p:txBody>
      </p:sp>
      <p:sp>
        <p:nvSpPr>
          <p:cNvPr id="63492" name="Text Placeholder 4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229600" cy="6397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Stern Drives</a:t>
            </a:r>
          </a:p>
        </p:txBody>
      </p:sp>
      <p:pic>
        <p:nvPicPr>
          <p:cNvPr id="7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62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>
          <a:xfrm>
            <a:off x="0" y="33214"/>
            <a:ext cx="9144000" cy="914400"/>
          </a:xfrm>
        </p:spPr>
        <p:txBody>
          <a:bodyPr/>
          <a:lstStyle/>
          <a:p>
            <a:r>
              <a:rPr lang="en-US" dirty="0"/>
              <a:t>Class Plan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3733800" cy="4525963"/>
          </a:xfrm>
        </p:spPr>
        <p:txBody>
          <a:bodyPr/>
          <a:lstStyle/>
          <a:p>
            <a:pPr eaLnBrk="1" hangingPunct="1">
              <a:spcBef>
                <a:spcPts val="30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Chapter One:</a:t>
            </a:r>
          </a:p>
          <a:p>
            <a:pPr eaLnBrk="1" hangingPunct="1">
              <a:spcBef>
                <a:spcPts val="30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Chapter Two:</a:t>
            </a:r>
          </a:p>
          <a:p>
            <a:pPr eaLnBrk="1" hangingPunct="1">
              <a:spcBef>
                <a:spcPts val="30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Chapter Three:</a:t>
            </a:r>
          </a:p>
          <a:p>
            <a:pPr eaLnBrk="1" hangingPunct="1">
              <a:spcBef>
                <a:spcPts val="30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Chapter Four:</a:t>
            </a:r>
          </a:p>
          <a:p>
            <a:pPr eaLnBrk="1" hangingPunct="1">
              <a:spcBef>
                <a:spcPct val="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endParaRPr lang="en-US" dirty="0">
              <a:cs typeface="Arial" charset="0"/>
            </a:endParaRPr>
          </a:p>
          <a:p>
            <a:pPr eaLnBrk="1" hangingPunct="1">
              <a:spcBef>
                <a:spcPts val="30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Chapter Five:</a:t>
            </a:r>
          </a:p>
          <a:p>
            <a:pPr eaLnBrk="1" hangingPunct="1">
              <a:spcBef>
                <a:spcPts val="30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Chapter Six:</a:t>
            </a:r>
          </a:p>
        </p:txBody>
      </p:sp>
      <p:sp>
        <p:nvSpPr>
          <p:cNvPr id="46084" name="Content Placeholder 6"/>
          <p:cNvSpPr>
            <a:spLocks noGrp="1"/>
          </p:cNvSpPr>
          <p:nvPr>
            <p:ph sz="half" idx="2"/>
          </p:nvPr>
        </p:nvSpPr>
        <p:spPr>
          <a:xfrm>
            <a:off x="3657600" y="990600"/>
            <a:ext cx="4800600" cy="5181600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latin typeface="Arial" charset="0"/>
                <a:cs typeface="Arial" charset="0"/>
              </a:rPr>
              <a:t>Know Your Boat</a:t>
            </a:r>
          </a:p>
          <a:p>
            <a:pPr marL="0" indent="0" eaLnBrk="1" hangingPunct="1">
              <a:spcBef>
                <a:spcPts val="24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latin typeface="Arial" charset="0"/>
                <a:cs typeface="Arial" charset="0"/>
              </a:rPr>
              <a:t>Before You Get Underway </a:t>
            </a:r>
          </a:p>
          <a:p>
            <a:pPr marL="0" indent="0" eaLnBrk="1" hangingPunct="1">
              <a:spcBef>
                <a:spcPts val="24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latin typeface="Arial" charset="0"/>
                <a:cs typeface="Arial" charset="0"/>
              </a:rPr>
              <a:t>Operating Your Boat…Safely</a:t>
            </a:r>
          </a:p>
          <a:p>
            <a:pPr marL="0" indent="0" eaLnBrk="1" hangingPunct="1">
              <a:spcBef>
                <a:spcPts val="24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latin typeface="Arial" charset="0"/>
                <a:cs typeface="Arial" charset="0"/>
              </a:rPr>
              <a:t>Legal Requirements of Boating</a:t>
            </a:r>
          </a:p>
          <a:p>
            <a:pPr marL="0" indent="0" eaLnBrk="1" hangingPunct="1">
              <a:spcBef>
                <a:spcPts val="24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latin typeface="Arial" charset="0"/>
                <a:cs typeface="Arial" charset="0"/>
              </a:rPr>
              <a:t>Boating Emergencies…What to Do</a:t>
            </a:r>
          </a:p>
          <a:p>
            <a:pPr marL="0" indent="0" eaLnBrk="1" hangingPunct="1">
              <a:spcBef>
                <a:spcPts val="2400"/>
              </a:spcBef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latin typeface="Arial" charset="0"/>
                <a:cs typeface="Arial" charset="0"/>
              </a:rPr>
              <a:t>Enjoying Water Sports With Your Boat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000" y="5998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6" descr="uscga-very-large gray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pwc_jet_dr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613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/>
              <a:t>Types of Engines and Drives</a:t>
            </a:r>
          </a:p>
        </p:txBody>
      </p:sp>
      <p:sp>
        <p:nvSpPr>
          <p:cNvPr id="64516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8229600" cy="6397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Jet Drives</a:t>
            </a:r>
          </a:p>
        </p:txBody>
      </p:sp>
      <p:pic>
        <p:nvPicPr>
          <p:cNvPr id="7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5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Types of Engines and Drives</a:t>
            </a:r>
            <a:endParaRPr lang="en-US" sz="2400" dirty="0"/>
          </a:p>
        </p:txBody>
      </p:sp>
      <p:pic>
        <p:nvPicPr>
          <p:cNvPr id="65539" name="Content Placeholder 9" descr="jet_driv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8373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Placeholder 6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8229600" cy="6397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Jet Drives</a:t>
            </a:r>
          </a:p>
        </p:txBody>
      </p:sp>
      <p:pic>
        <p:nvPicPr>
          <p:cNvPr id="7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25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66563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5631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Personal Watercraft</a:t>
            </a:r>
          </a:p>
        </p:txBody>
      </p:sp>
      <p:sp>
        <p:nvSpPr>
          <p:cNvPr id="64516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472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>
                <a:latin typeface="Arial" charset="0"/>
                <a:cs typeface="Arial" charset="0"/>
              </a:rPr>
              <a:t>Jet-propelled watercraft come in many sizes. The personal watercraft (PWC) is the most common for recreational boaters. </a:t>
            </a:r>
          </a:p>
          <a:p>
            <a:pPr eaLnBrk="1" hangingPunct="1">
              <a:lnSpc>
                <a:spcPct val="95000"/>
              </a:lnSpc>
            </a:pPr>
            <a:r>
              <a:rPr lang="en-US" dirty="0">
                <a:latin typeface="Arial" charset="0"/>
                <a:cs typeface="Arial" charset="0"/>
              </a:rPr>
              <a:t>PWC: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Use an inboard jet drive as primary source of propulsion.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Are included in the group of inboard vessels less than 16 feet in length.</a:t>
            </a:r>
          </a:p>
          <a:p>
            <a:pPr lvl="1" eaLnBrk="1" hangingPunct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Are subject to the same laws and requirements of any other vessel plus some specific to PWC.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2769" y="61350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6" descr="uscga-very-large gray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4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pwc_oblique_vie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295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15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Personal Watercraft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667000" y="1447800"/>
            <a:ext cx="2209800" cy="533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steering control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533400" y="2971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starboard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5181600" y="1676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safety lanyard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64008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port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1096963" y="1946275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throttle lever</a:t>
            </a:r>
          </a:p>
        </p:txBody>
      </p:sp>
      <p:sp>
        <p:nvSpPr>
          <p:cNvPr id="14" name="Text Placeholder 7"/>
          <p:cNvSpPr txBox="1">
            <a:spLocks/>
          </p:cNvSpPr>
          <p:nvPr/>
        </p:nvSpPr>
        <p:spPr bwMode="auto">
          <a:xfrm>
            <a:off x="4924425" y="5305425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fuel cap</a:t>
            </a:r>
          </a:p>
        </p:txBody>
      </p:sp>
      <p:pic>
        <p:nvPicPr>
          <p:cNvPr id="16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 build="p"/>
      <p:bldP spid="13" grpId="0" build="p"/>
      <p:bldP spid="10" grpId="0"/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9" descr="pwc_side_vie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35" y="1641636"/>
            <a:ext cx="8610600" cy="403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13"/>
          <p:cNvSpPr>
            <a:spLocks noGrp="1" noChangeArrowheads="1"/>
          </p:cNvSpPr>
          <p:nvPr>
            <p:ph type="title"/>
          </p:nvPr>
        </p:nvSpPr>
        <p:spPr>
          <a:xfrm>
            <a:off x="-54380" y="11947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Personal Watercraft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535487" y="2426537"/>
            <a:ext cx="1295400" cy="533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steering nozzle</a:t>
            </a:r>
          </a:p>
        </p:txBody>
      </p:sp>
      <p:sp>
        <p:nvSpPr>
          <p:cNvPr id="12" name="Text Placeholder 10"/>
          <p:cNvSpPr txBox="1">
            <a:spLocks/>
          </p:cNvSpPr>
          <p:nvPr/>
        </p:nvSpPr>
        <p:spPr bwMode="auto">
          <a:xfrm>
            <a:off x="6460375" y="1681283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stern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 bwMode="auto">
          <a:xfrm>
            <a:off x="7535487" y="4880651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impeller</a:t>
            </a:r>
          </a:p>
        </p:txBody>
      </p:sp>
      <p:sp>
        <p:nvSpPr>
          <p:cNvPr id="14" name="Text Placeholder 10"/>
          <p:cNvSpPr txBox="1">
            <a:spLocks/>
          </p:cNvSpPr>
          <p:nvPr/>
        </p:nvSpPr>
        <p:spPr bwMode="auto">
          <a:xfrm>
            <a:off x="5698375" y="4949664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drive shaft</a:t>
            </a:r>
          </a:p>
        </p:txBody>
      </p:sp>
      <p:sp>
        <p:nvSpPr>
          <p:cNvPr id="15" name="Text Placeholder 10"/>
          <p:cNvSpPr txBox="1">
            <a:spLocks/>
          </p:cNvSpPr>
          <p:nvPr/>
        </p:nvSpPr>
        <p:spPr bwMode="auto">
          <a:xfrm>
            <a:off x="2545768" y="5001729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jet pump intake grate</a:t>
            </a:r>
          </a:p>
        </p:txBody>
      </p:sp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381000" y="42672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draft</a:t>
            </a:r>
          </a:p>
        </p:txBody>
      </p:sp>
      <p:sp>
        <p:nvSpPr>
          <p:cNvPr id="17" name="Text Placeholder 10"/>
          <p:cNvSpPr txBox="1">
            <a:spLocks/>
          </p:cNvSpPr>
          <p:nvPr/>
        </p:nvSpPr>
        <p:spPr bwMode="auto">
          <a:xfrm>
            <a:off x="381000" y="2057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bow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462" y="61155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6" descr="C:\DOCUME~1\bbullock\LOCALS~1\Temp\VMwareDnD\5bead797\sailboa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1179513"/>
            <a:ext cx="36195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3215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Sailboats</a:t>
            </a: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5524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76838" y="1447800"/>
            <a:ext cx="99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mast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05400" y="2057400"/>
            <a:ext cx="1350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headsail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(jib)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4325" y="5029200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hull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29200" y="5410200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keel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22650" y="5867400"/>
            <a:ext cx="130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rudder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0" y="35814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boom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09800" y="26670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mainsail</a:t>
            </a:r>
          </a:p>
        </p:txBody>
      </p:sp>
      <p:cxnSp>
        <p:nvCxnSpPr>
          <p:cNvPr id="69644" name="Straight Connector 18"/>
          <p:cNvCxnSpPr>
            <a:cxnSpLocks noChangeShapeType="1"/>
          </p:cNvCxnSpPr>
          <p:nvPr/>
        </p:nvCxnSpPr>
        <p:spPr bwMode="auto">
          <a:xfrm rot="10800000" flipV="1">
            <a:off x="3886200" y="1371600"/>
            <a:ext cx="628650" cy="485775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743200" y="1676400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halyards</a:t>
            </a:r>
          </a:p>
        </p:txBody>
      </p:sp>
      <p:cxnSp>
        <p:nvCxnSpPr>
          <p:cNvPr id="69646" name="Straight Connector 20"/>
          <p:cNvCxnSpPr>
            <a:cxnSpLocks noChangeShapeType="1"/>
          </p:cNvCxnSpPr>
          <p:nvPr/>
        </p:nvCxnSpPr>
        <p:spPr bwMode="auto">
          <a:xfrm rot="16200000" flipV="1">
            <a:off x="2995613" y="3614737"/>
            <a:ext cx="1085850" cy="828675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09800" y="3181350"/>
            <a:ext cx="1014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sheet</a:t>
            </a:r>
          </a:p>
        </p:txBody>
      </p:sp>
      <p:pic>
        <p:nvPicPr>
          <p:cNvPr id="17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7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20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15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charset="0"/>
              </a:rPr>
              <a:t>Chapter 1 Review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5" descr="reviewtim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541779" cy="4343400"/>
          </a:xfrm>
        </p:spPr>
      </p:pic>
      <p:pic>
        <p:nvPicPr>
          <p:cNvPr id="5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54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769" y="33215"/>
            <a:ext cx="91440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charset="0"/>
              </a:rPr>
              <a:t>Review Exercises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143000"/>
            <a:ext cx="7162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The maximum width of the hull is known as the: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971550" lvl="1" indent="-514350">
              <a:lnSpc>
                <a:spcPct val="150000"/>
              </a:lnSpc>
              <a:buAutoNum type="alphaLcPeriod"/>
            </a:pPr>
            <a:r>
              <a:rPr lang="en-US" sz="2800" b="1" dirty="0">
                <a:solidFill>
                  <a:srgbClr val="0000FF"/>
                </a:solidFill>
              </a:rPr>
              <a:t>Quarter.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b. LOA.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c. Beam.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d. Tiller.</a:t>
            </a:r>
          </a:p>
          <a:p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14400" y="3886200"/>
            <a:ext cx="28194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231" y="5822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7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" y="15631"/>
            <a:ext cx="9144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charset="0"/>
              </a:rPr>
              <a:t>Review Exercises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143000"/>
            <a:ext cx="8229600" cy="464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Freeboard is the: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971550" lvl="1" indent="-514350">
              <a:lnSpc>
                <a:spcPct val="110000"/>
              </a:lnSpc>
              <a:buAutoNum type="alphaLcPeriod"/>
            </a:pPr>
            <a:r>
              <a:rPr lang="en-US" sz="2800" b="1" dirty="0">
                <a:solidFill>
                  <a:srgbClr val="0000FF"/>
                </a:solidFill>
              </a:rPr>
              <a:t>Right side of a boat when facing the bow.</a:t>
            </a:r>
          </a:p>
          <a:p>
            <a:pPr marL="860425" lvl="1" indent="-403225" eaLnBrk="1" hangingPunct="1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0000FF"/>
                </a:solidFill>
              </a:rPr>
              <a:t>b. Distance from the water to the lowest point of a boat where water could come aboard.</a:t>
            </a:r>
          </a:p>
          <a:p>
            <a:pPr marL="801688" lvl="1" indent="-352425" eaLnBrk="1" hangingPunct="1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0000FF"/>
                </a:solidFill>
              </a:rPr>
              <a:t>c. Height of a boat’s gunwale measured inside the cockpit.</a:t>
            </a:r>
          </a:p>
          <a:p>
            <a:pPr marL="860425" lvl="1" indent="-403225" eaLnBrk="1" hangingPunct="1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0000FF"/>
                </a:solidFill>
              </a:rPr>
              <a:t>d. Provision of food and quarters for volunteer crews on ocean races.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3400" y="2438400"/>
            <a:ext cx="8229600" cy="144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6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15"/>
            <a:ext cx="9144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charset="0"/>
              </a:rPr>
              <a:t>Review Exercises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95400"/>
            <a:ext cx="7772400" cy="369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The measurement of how deeply a boat’s hull penetrates the water is its: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a. Draft.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b. Head.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c. Helm.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d. Beam.</a:t>
            </a:r>
          </a:p>
          <a:p>
            <a:endParaRPr lang="en-US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14400" y="2514600"/>
            <a:ext cx="28194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5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7354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4400" dirty="0"/>
              <a:t>Chapter 1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772400" cy="762000"/>
          </a:xfrm>
        </p:spPr>
        <p:txBody>
          <a:bodyPr/>
          <a:lstStyle/>
          <a:p>
            <a:r>
              <a:rPr lang="en-US" sz="4400" b="0" dirty="0">
                <a:solidFill>
                  <a:srgbClr val="0000FF"/>
                </a:solidFill>
                <a:cs typeface="Arial" charset="0"/>
              </a:rPr>
              <a:t>Know Your Boat</a:t>
            </a:r>
            <a:endParaRPr lang="en-US" sz="44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47108" name="Picture 8" descr="mode_displace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683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63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15"/>
            <a:ext cx="91440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charset="0"/>
              </a:rPr>
              <a:t>Review Exercises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305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 displacement hull is one that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  <a:p>
            <a:endParaRPr lang="en-US" sz="3600" b="1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a. Skims along the surface of the water.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b. Moves through the water pushing it aside.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c. Is capable of very high speeds.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d. May easily capsize in heavy seas.</a:t>
            </a:r>
          </a:p>
          <a:p>
            <a:pPr lvl="1">
              <a:lnSpc>
                <a:spcPct val="120000"/>
              </a:lnSpc>
            </a:pPr>
            <a:endParaRPr lang="en-US" sz="2800" b="1" dirty="0">
              <a:solidFill>
                <a:srgbClr val="0000FF"/>
              </a:solidFill>
            </a:endParaRPr>
          </a:p>
          <a:p>
            <a:endParaRPr lang="en-US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09600" y="3124200"/>
            <a:ext cx="80010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1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charset="0"/>
              </a:rPr>
              <a:t>Review Exercises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95400"/>
            <a:ext cx="8305800" cy="440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Required on-board equipment for a boat to comply with Federal law is determined by: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a. The boat’s freeboard.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b. The boat’s state registration fee.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c. The boat’s weight.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d. The boat’s overall length</a:t>
            </a:r>
          </a:p>
          <a:p>
            <a:endParaRPr lang="en-US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90600" y="4800600"/>
            <a:ext cx="52578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308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charset="0"/>
              </a:rPr>
              <a:t>End Chapter 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7" name="Picture 8" descr="mode_displace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5637">
            <a:off x="457200" y="1600199"/>
            <a:ext cx="8001000" cy="3861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10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0" y="-3"/>
            <a:ext cx="9144000" cy="1371600"/>
          </a:xfrm>
        </p:spPr>
        <p:txBody>
          <a:bodyPr/>
          <a:lstStyle/>
          <a:p>
            <a:r>
              <a:rPr lang="en-US" dirty="0"/>
              <a:t>Key Topics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7391400" cy="4495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Parts of a Boat</a:t>
            </a:r>
          </a:p>
          <a:p>
            <a:r>
              <a:rPr lang="en-US" dirty="0">
                <a:latin typeface="Arial" charset="0"/>
                <a:cs typeface="Arial" charset="0"/>
              </a:rPr>
              <a:t>Types of Boat Hulls </a:t>
            </a:r>
          </a:p>
          <a:p>
            <a:r>
              <a:rPr lang="en-US" dirty="0">
                <a:latin typeface="Arial" charset="0"/>
                <a:cs typeface="Arial" charset="0"/>
              </a:rPr>
              <a:t>Length of a Vessel</a:t>
            </a:r>
          </a:p>
          <a:p>
            <a:r>
              <a:rPr lang="en-US" dirty="0">
                <a:latin typeface="Arial" charset="0"/>
                <a:cs typeface="Arial" charset="0"/>
              </a:rPr>
              <a:t>Types of Engines and Drives </a:t>
            </a:r>
          </a:p>
          <a:p>
            <a:r>
              <a:rPr lang="en-US" dirty="0">
                <a:latin typeface="Arial" charset="0"/>
                <a:cs typeface="Arial" charset="0"/>
              </a:rPr>
              <a:t>Personal Watercraft</a:t>
            </a:r>
          </a:p>
          <a:p>
            <a:r>
              <a:rPr lang="en-US" dirty="0">
                <a:latin typeface="Arial" charset="0"/>
                <a:cs typeface="Arial" charset="0"/>
              </a:rPr>
              <a:t>Sailboats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0" y="5920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16" descr="uscga-very-large gray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0" y="39076"/>
            <a:ext cx="9144000" cy="13716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915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8229600" cy="6397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You should be able to…</a:t>
            </a:r>
          </a:p>
        </p:txBody>
      </p:sp>
      <p:sp>
        <p:nvSpPr>
          <p:cNvPr id="4915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8229600" cy="3657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Identify the basic parts of a boat, a personal watercraft, and a sailboat.</a:t>
            </a:r>
          </a:p>
          <a:p>
            <a:r>
              <a:rPr lang="en-US" dirty="0">
                <a:latin typeface="Arial" charset="0"/>
                <a:cs typeface="Arial" charset="0"/>
              </a:rPr>
              <a:t>Identify the different types of hulls and their performance characteristics.</a:t>
            </a:r>
          </a:p>
          <a:p>
            <a:r>
              <a:rPr lang="en-US" dirty="0">
                <a:latin typeface="Arial" charset="0"/>
                <a:cs typeface="Arial" charset="0"/>
              </a:rPr>
              <a:t>Identify the different kinds of engines commonly found in recreational vessels.</a:t>
            </a:r>
          </a:p>
        </p:txBody>
      </p:sp>
      <p:pic>
        <p:nvPicPr>
          <p:cNvPr id="7" name="Picture 16" descr="uscga-very-large gray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93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boat_par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850900"/>
            <a:ext cx="78740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76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The Many Parts of a Boat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953000" y="1066800"/>
            <a:ext cx="1981200" cy="685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red and green sidelights</a:t>
            </a:r>
          </a:p>
        </p:txBody>
      </p:sp>
      <p:sp>
        <p:nvSpPr>
          <p:cNvPr id="17" name="Text Placeholder 15"/>
          <p:cNvSpPr txBox="1">
            <a:spLocks/>
          </p:cNvSpPr>
          <p:nvPr/>
        </p:nvSpPr>
        <p:spPr bwMode="auto">
          <a:xfrm>
            <a:off x="7391400" y="15240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bow</a:t>
            </a:r>
          </a:p>
        </p:txBody>
      </p:sp>
      <p:sp>
        <p:nvSpPr>
          <p:cNvPr id="18" name="Text Placeholder 15"/>
          <p:cNvSpPr txBox="1">
            <a:spLocks/>
          </p:cNvSpPr>
          <p:nvPr/>
        </p:nvSpPr>
        <p:spPr bwMode="auto">
          <a:xfrm>
            <a:off x="7162800" y="33528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hull</a:t>
            </a:r>
          </a:p>
        </p:txBody>
      </p:sp>
      <p:sp>
        <p:nvSpPr>
          <p:cNvPr id="19" name="Text Placeholder 15"/>
          <p:cNvSpPr txBox="1">
            <a:spLocks/>
          </p:cNvSpPr>
          <p:nvPr/>
        </p:nvSpPr>
        <p:spPr bwMode="auto">
          <a:xfrm>
            <a:off x="6477000" y="41148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gunwale</a:t>
            </a:r>
          </a:p>
        </p:txBody>
      </p:sp>
      <p:sp>
        <p:nvSpPr>
          <p:cNvPr id="20" name="Text Placeholder 15"/>
          <p:cNvSpPr txBox="1">
            <a:spLocks/>
          </p:cNvSpPr>
          <p:nvPr/>
        </p:nvSpPr>
        <p:spPr bwMode="auto">
          <a:xfrm>
            <a:off x="5486400" y="48006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starboard</a:t>
            </a:r>
          </a:p>
        </p:txBody>
      </p:sp>
      <p:sp>
        <p:nvSpPr>
          <p:cNvPr id="21" name="Text Placeholder 15"/>
          <p:cNvSpPr txBox="1">
            <a:spLocks/>
          </p:cNvSpPr>
          <p:nvPr/>
        </p:nvSpPr>
        <p:spPr bwMode="auto">
          <a:xfrm>
            <a:off x="4191000" y="53340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cleat</a:t>
            </a:r>
          </a:p>
        </p:txBody>
      </p:sp>
      <p:sp>
        <p:nvSpPr>
          <p:cNvPr id="22" name="Text Placeholder 15"/>
          <p:cNvSpPr txBox="1">
            <a:spLocks/>
          </p:cNvSpPr>
          <p:nvPr/>
        </p:nvSpPr>
        <p:spPr bwMode="auto">
          <a:xfrm>
            <a:off x="1066800" y="5943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propeller</a:t>
            </a:r>
          </a:p>
        </p:txBody>
      </p:sp>
      <p:sp>
        <p:nvSpPr>
          <p:cNvPr id="23" name="Text Placeholder 15"/>
          <p:cNvSpPr txBox="1">
            <a:spLocks/>
          </p:cNvSpPr>
          <p:nvPr/>
        </p:nvSpPr>
        <p:spPr bwMode="auto">
          <a:xfrm>
            <a:off x="533400" y="4800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stern</a:t>
            </a:r>
          </a:p>
        </p:txBody>
      </p:sp>
      <p:sp>
        <p:nvSpPr>
          <p:cNvPr id="24" name="Text Placeholder 15"/>
          <p:cNvSpPr txBox="1">
            <a:spLocks/>
          </p:cNvSpPr>
          <p:nvPr/>
        </p:nvSpPr>
        <p:spPr bwMode="auto">
          <a:xfrm>
            <a:off x="685800" y="24384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all-round white light</a:t>
            </a:r>
          </a:p>
        </p:txBody>
      </p:sp>
      <p:sp>
        <p:nvSpPr>
          <p:cNvPr id="25" name="Text Placeholder 15"/>
          <p:cNvSpPr txBox="1">
            <a:spLocks/>
          </p:cNvSpPr>
          <p:nvPr/>
        </p:nvSpPr>
        <p:spPr bwMode="auto">
          <a:xfrm>
            <a:off x="2743200" y="1752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7538" y="6271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3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76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The Many Parts of a Boat</a:t>
            </a:r>
            <a:endParaRPr lang="en-US" sz="2400" dirty="0"/>
          </a:p>
        </p:txBody>
      </p:sp>
      <p:pic>
        <p:nvPicPr>
          <p:cNvPr id="51203" name="Picture 4" descr="C:\DOCUME~1\jcarbone\LOCALS~1\Temp\VMwareDnD\9bb89423\boat_parts_front_vi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818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 txBox="1">
            <a:spLocks/>
          </p:cNvSpPr>
          <p:nvPr/>
        </p:nvSpPr>
        <p:spPr bwMode="auto">
          <a:xfrm>
            <a:off x="4876800" y="11430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 dirty="0">
                <a:cs typeface="Arial" charset="0"/>
              </a:rPr>
              <a:t>beam</a:t>
            </a:r>
          </a:p>
        </p:txBody>
      </p:sp>
      <p:sp>
        <p:nvSpPr>
          <p:cNvPr id="7" name="Text Placeholder 15"/>
          <p:cNvSpPr txBox="1">
            <a:spLocks/>
          </p:cNvSpPr>
          <p:nvPr/>
        </p:nvSpPr>
        <p:spPr bwMode="auto">
          <a:xfrm>
            <a:off x="1066800" y="3276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 dirty="0">
                <a:cs typeface="Arial" charset="0"/>
              </a:rPr>
              <a:t>freeboard</a:t>
            </a:r>
          </a:p>
        </p:txBody>
      </p:sp>
      <p:sp>
        <p:nvSpPr>
          <p:cNvPr id="8" name="Text Placeholder 15"/>
          <p:cNvSpPr txBox="1">
            <a:spLocks/>
          </p:cNvSpPr>
          <p:nvPr/>
        </p:nvSpPr>
        <p:spPr bwMode="auto">
          <a:xfrm>
            <a:off x="1752600" y="44958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 dirty="0">
                <a:cs typeface="Arial" charset="0"/>
              </a:rPr>
              <a:t>draft</a:t>
            </a:r>
          </a:p>
        </p:txBody>
      </p:sp>
      <p:sp>
        <p:nvSpPr>
          <p:cNvPr id="9" name="Text Placeholder 15"/>
          <p:cNvSpPr txBox="1">
            <a:spLocks/>
          </p:cNvSpPr>
          <p:nvPr/>
        </p:nvSpPr>
        <p:spPr bwMode="auto">
          <a:xfrm>
            <a:off x="5562600" y="57912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 dirty="0">
                <a:cs typeface="Arial" charset="0"/>
              </a:rPr>
              <a:t>keel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9231" y="63695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4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14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Types of Boat Hulls</a:t>
            </a:r>
          </a:p>
        </p:txBody>
      </p:sp>
      <p:sp>
        <p:nvSpPr>
          <p:cNvPr id="5222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Displacement Hulls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344488" indent="-344488" eaLnBrk="1" hangingPunct="1">
              <a:lnSpc>
                <a:spcPct val="105000"/>
              </a:lnSpc>
              <a:spcBef>
                <a:spcPts val="4200"/>
              </a:spcBef>
            </a:pPr>
            <a:r>
              <a:rPr lang="en-US" dirty="0">
                <a:latin typeface="Arial" charset="0"/>
                <a:cs typeface="Arial" charset="0"/>
              </a:rPr>
              <a:t>Round-Bottomed Hull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735638" y="4351338"/>
            <a:ext cx="1968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Round Bottom</a:t>
            </a:r>
          </a:p>
        </p:txBody>
      </p:sp>
      <p:pic>
        <p:nvPicPr>
          <p:cNvPr id="52230" name="Picture 7" descr="C:\DOCUME~1\jcarbone\LOCALS~1\Temp\VMwareDnD\40c5bcde\hull_round_botto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581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9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76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/>
              <a:t>Types of Boat Hulls</a:t>
            </a:r>
            <a:endParaRPr lang="en-US" sz="2400" dirty="0"/>
          </a:p>
        </p:txBody>
      </p:sp>
      <p:sp>
        <p:nvSpPr>
          <p:cNvPr id="53251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Planing Hulls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344488" indent="-344488" eaLnBrk="1" hangingPunct="1">
              <a:lnSpc>
                <a:spcPct val="105000"/>
              </a:lnSpc>
              <a:spcBef>
                <a:spcPts val="4200"/>
              </a:spcBef>
            </a:pPr>
            <a:r>
              <a:rPr lang="en-US" dirty="0">
                <a:latin typeface="Arial" charset="0"/>
                <a:cs typeface="Arial" charset="0"/>
              </a:rPr>
              <a:t>Flat-Bottomed Hull</a:t>
            </a:r>
          </a:p>
          <a:p>
            <a:pPr marL="344488" indent="-344488" eaLnBrk="1" hangingPunct="1">
              <a:lnSpc>
                <a:spcPct val="105000"/>
              </a:lnSpc>
              <a:spcBef>
                <a:spcPts val="4200"/>
              </a:spcBef>
            </a:pPr>
            <a:endParaRPr lang="en-US" dirty="0">
              <a:latin typeface="Arial" charset="0"/>
              <a:cs typeface="Arial" charset="0"/>
            </a:endParaRPr>
          </a:p>
          <a:p>
            <a:pPr marL="344488" indent="-344488" eaLnBrk="1" hangingPunct="1">
              <a:lnSpc>
                <a:spcPct val="105000"/>
              </a:lnSpc>
              <a:spcBef>
                <a:spcPts val="4200"/>
              </a:spcBef>
            </a:pPr>
            <a:r>
              <a:rPr lang="en-US" dirty="0">
                <a:latin typeface="Arial" charset="0"/>
                <a:cs typeface="Arial" charset="0"/>
              </a:rPr>
              <a:t>Vee-Bottomed Hull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021388" y="3255963"/>
            <a:ext cx="160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Flat Bottom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54725" y="5351463"/>
            <a:ext cx="1597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Vee Bottom</a:t>
            </a:r>
          </a:p>
        </p:txBody>
      </p:sp>
      <p:pic>
        <p:nvPicPr>
          <p:cNvPr id="53255" name="Picture 9" descr="C:\DOCUME~1\jcarbone\LOCALS~1\Temp\VMwareDnD\504c8d25\hull_flat_botto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459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0" descr="C:\DOCUME~1\jcarbone\LOCALS~1\Temp\VMwareDnD\1f3217e1\hull_vee_botto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209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uscga-very-large gray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6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14&quot;&gt;&lt;object type=&quot;3&quot; unique_id=&quot;118846&quot;&gt;&lt;property id=&quot;20148&quot; value=&quot;5&quot;/&gt;&lt;property id=&quot;20300&quot; value=&quot;Slide 1&quot;/&gt;&lt;property id=&quot;20307&quot; value=&quot;257&quot;/&gt;&lt;/object&gt;&lt;object type=&quot;3&quot; unique_id=&quot;119517&quot;&gt;&lt;property id=&quot;20148&quot; value=&quot;5&quot;/&gt;&lt;property id=&quot;20300&quot; value=&quot;Slide 29 - &amp;quot;Chapter Two&amp;#x0D;&amp;#x0A;&amp;quot;&quot;/&gt;&lt;property id=&quot;20307&quot; value=&quot;295&quot;/&gt;&lt;/object&gt;&lt;object type=&quot;3&quot; unique_id=&quot;119518&quot;&gt;&lt;property id=&quot;20148&quot; value=&quot;5&quot;/&gt;&lt;property id=&quot;20300&quot; value=&quot;Slide 30 - &amp;quot;Key Topics&amp;quot;&quot;/&gt;&lt;property id=&quot;20307&quot; value=&quot;298&quot;/&gt;&lt;/object&gt;&lt;object type=&quot;3&quot; unique_id=&quot;119519&quot;&gt;&lt;property id=&quot;20148&quot; value=&quot;5&quot;/&gt;&lt;property id=&quot;20300&quot; value=&quot;Slide 31 - &amp;quot;Objectives&amp;quot;&quot;/&gt;&lt;property id=&quot;20307&quot; value=&quot;300&quot;/&gt;&lt;/object&gt;&lt;object type=&quot;3&quot; unique_id=&quot;119520&quot;&gt;&lt;property id=&quot;20148&quot; value=&quot;5&quot;/&gt;&lt;property id=&quot;20300&quot; value=&quot;Slide 32 - &amp;quot;Boat Capacity&amp;quot;&quot;/&gt;&lt;property id=&quot;20307&quot; value=&quot;302&quot;/&gt;&lt;/object&gt;&lt;object type=&quot;3&quot; unique_id=&quot;119522&quot;&gt;&lt;property id=&quot;20148&quot; value=&quot;5&quot;/&gt;&lt;property id=&quot;20300&quot; value=&quot;Slide 33 - &amp;quot;Boat Capacity&amp;quot;&quot;/&gt;&lt;property id=&quot;20307&quot; value=&quot;304&quot;/&gt;&lt;/object&gt;&lt;object type=&quot;3&quot; unique_id=&quot;120208&quot;&gt;&lt;property id=&quot;20148&quot; value=&quot;5&quot;/&gt;&lt;property id=&quot;20300&quot; value=&quot;Slide 34 - &amp;quot;Float Plan&amp;quot;&quot;/&gt;&lt;property id=&quot;20307&quot; value=&quot;306&quot;/&gt;&lt;/object&gt;&lt;object type=&quot;3&quot; unique_id=&quot;120209&quot;&gt;&lt;property id=&quot;20148&quot; value=&quot;5&quot;/&gt;&lt;property id=&quot;20300&quot; value=&quot;Slide 35 - &amp;quot;Float Plan&amp;quot;&quot;/&gt;&lt;property id=&quot;20307&quot; value=&quot;307&quot;/&gt;&lt;/object&gt;&lt;object type=&quot;3&quot; unique_id=&quot;120210&quot;&gt;&lt;property id=&quot;20148&quot; value=&quot;5&quot;/&gt;&lt;property id=&quot;20300&quot; value=&quot;Slide 37 - &amp;quot;Fueling Your Vessel … Safely&amp;quot;&quot;/&gt;&lt;property id=&quot;20307&quot; value=&quot;308&quot;/&gt;&lt;/object&gt;&lt;object type=&quot;3&quot; unique_id=&quot;120211&quot;&gt;&lt;property id=&quot;20148&quot; value=&quot;5&quot;/&gt;&lt;property id=&quot;20300&quot; value=&quot;Slide 38 - &amp;quot;Fueling Your Vessel&amp;quot;&quot;/&gt;&lt;property id=&quot;20307&quot; value=&quot;309&quot;/&gt;&lt;/object&gt;&lt;object type=&quot;3&quot; unique_id=&quot;120212&quot;&gt;&lt;property id=&quot;20148&quot; value=&quot;5&quot;/&gt;&lt;property id=&quot;20300&quot; value=&quot;Slide 39 - &amp;quot;Fueling Your Vessel&amp;quot;&quot;/&gt;&lt;property id=&quot;20307&quot; value=&quot;311&quot;/&gt;&lt;/object&gt;&lt;object type=&quot;3&quot; unique_id=&quot;120213&quot;&gt;&lt;property id=&quot;20148&quot; value=&quot;5&quot;/&gt;&lt;property id=&quot;20300&quot; value=&quot;Slide 40 - &amp;quot;Fueling Your Vessel&amp;quot;&quot;/&gt;&lt;property id=&quot;20307&quot; value=&quot;316&quot;/&gt;&lt;/object&gt;&lt;object type=&quot;3&quot; unique_id=&quot;120214&quot;&gt;&lt;property id=&quot;20148&quot; value=&quot;5&quot;/&gt;&lt;property id=&quot;20300&quot; value=&quot;Slide 41 - &amp;quot;Fueling Your Vessel&amp;quot;&quot;/&gt;&lt;property id=&quot;20307&quot; value=&quot;312&quot;/&gt;&lt;/object&gt;&lt;object type=&quot;3&quot; unique_id=&quot;120215&quot;&gt;&lt;property id=&quot;20148&quot; value=&quot;5&quot;/&gt;&lt;property id=&quot;20300&quot; value=&quot;Slide 42 - &amp;quot;Fueling Your Vessel&amp;quot;&quot;/&gt;&lt;property id=&quot;20307&quot; value=&quot;313&quot;/&gt;&lt;/object&gt;&lt;object type=&quot;3&quot; unique_id=&quot;120216&quot;&gt;&lt;property id=&quot;20148&quot; value=&quot;5&quot;/&gt;&lt;property id=&quot;20300&quot; value=&quot;Slide 43 - &amp;quot;PWC Fuel Selector Switch&amp;quot;&quot;/&gt;&lt;property id=&quot;20307&quot; value=&quot;315&quot;/&gt;&lt;/object&gt;&lt;object type=&quot;3&quot; unique_id=&quot;120217&quot;&gt;&lt;property id=&quot;20148&quot; value=&quot;5&quot;/&gt;&lt;property id=&quot;20300&quot; value=&quot;Slide 44 - &amp;quot;Trailering Your Vessel&amp;quot;&quot;/&gt;&lt;property id=&quot;20307&quot; value=&quot;318&quot;/&gt;&lt;/object&gt;&lt;object type=&quot;3&quot; unique_id=&quot;120218&quot;&gt;&lt;property id=&quot;20148&quot; value=&quot;5&quot;/&gt;&lt;property id=&quot;20300&quot; value=&quot;Slide 45 - &amp;quot;Trailering Your Vessel&amp;quot;&quot;/&gt;&lt;property id=&quot;20307&quot; value=&quot;320&quot;/&gt;&lt;/object&gt;&lt;object type=&quot;3&quot; unique_id=&quot;120220&quot;&gt;&lt;property id=&quot;20148&quot; value=&quot;5&quot;/&gt;&lt;property id=&quot;20300&quot; value=&quot;Slide 46 - &amp;quot;Trailering Your Vessel&amp;quot;&quot;/&gt;&lt;property id=&quot;20307&quot; value=&quot;322&quot;/&gt;&lt;/object&gt;&lt;object type=&quot;3&quot; unique_id=&quot;123545&quot;&gt;&lt;property id=&quot;20148&quot; value=&quot;5&quot;/&gt;&lt;property id=&quot;20300&quot; value=&quot;Slide 47 - &amp;quot;Trailering Your Vessel&amp;quot;&quot;/&gt;&lt;property id=&quot;20307&quot; value=&quot;323&quot;/&gt;&lt;/object&gt;&lt;object type=&quot;3&quot; unique_id=&quot;123546&quot;&gt;&lt;property id=&quot;20148&quot; value=&quot;5&quot;/&gt;&lt;property id=&quot;20300&quot; value=&quot;Slide 48 - &amp;quot;Trailering Your Vessel&amp;quot;&quot;/&gt;&lt;property id=&quot;20307&quot; value=&quot;324&quot;/&gt;&lt;/object&gt;&lt;object type=&quot;3&quot; unique_id=&quot;123547&quot;&gt;&lt;property id=&quot;20148&quot; value=&quot;5&quot;/&gt;&lt;property id=&quot;20300&quot; value=&quot;Slide 50 - &amp;quot;Trailering Your Vessel&amp;quot;&quot;/&gt;&lt;property id=&quot;20307&quot; value=&quot;326&quot;/&gt;&lt;/object&gt;&lt;object type=&quot;3&quot; unique_id=&quot;123548&quot;&gt;&lt;property id=&quot;20148&quot; value=&quot;5&quot;/&gt;&lt;property id=&quot;20300&quot; value=&quot;Slide 51 - &amp;quot;Trailering Your Vessel&amp;quot;&quot;/&gt;&lt;property id=&quot;20307&quot; value=&quot;328&quot;/&gt;&lt;/object&gt;&lt;object type=&quot;3&quot; unique_id=&quot;123549&quot;&gt;&lt;property id=&quot;20148&quot; value=&quot;5&quot;/&gt;&lt;property id=&quot;20300&quot; value=&quot;Slide 52 - &amp;quot;Trailering Your Vessel&amp;quot;&quot;/&gt;&lt;property id=&quot;20307&quot; value=&quot;329&quot;/&gt;&lt;/object&gt;&lt;object type=&quot;3&quot; unique_id=&quot;123550&quot;&gt;&lt;property id=&quot;20148&quot; value=&quot;5&quot;/&gt;&lt;property id=&quot;20300&quot; value=&quot;Slide 53 - &amp;quot;Trailering Your Vessel&amp;quot;&quot;/&gt;&lt;property id=&quot;20307&quot; value=&quot;331&quot;/&gt;&lt;/object&gt;&lt;object type=&quot;3&quot; unique_id=&quot;123551&quot;&gt;&lt;property id=&quot;20148&quot; value=&quot;5&quot;/&gt;&lt;property id=&quot;20300&quot; value=&quot;Slide 54 - &amp;quot;Trailering Your Vessel&amp;quot;&quot;/&gt;&lt;property id=&quot;20307&quot; value=&quot;332&quot;/&gt;&lt;/object&gt;&lt;object type=&quot;3&quot; unique_id=&quot;123552&quot;&gt;&lt;property id=&quot;20148&quot; value=&quot;5&quot;/&gt;&lt;property id=&quot;20300&quot; value=&quot;Slide 55 - &amp;quot;Trailering Your Vessel&amp;quot;&quot;/&gt;&lt;property id=&quot;20307&quot; value=&quot;333&quot;/&gt;&lt;/object&gt;&lt;object type=&quot;3&quot; unique_id=&quot;123553&quot;&gt;&lt;property id=&quot;20148&quot; value=&quot;5&quot;/&gt;&lt;property id=&quot;20300&quot; value=&quot;Slide 56 - &amp;quot;Trailering Your Vessel&amp;quot;&quot;/&gt;&lt;property id=&quot;20307&quot; value=&quot;335&quot;/&gt;&lt;/object&gt;&lt;object type=&quot;3&quot; unique_id=&quot;123554&quot;&gt;&lt;property id=&quot;20148&quot; value=&quot;5&quot;/&gt;&lt;property id=&quot;20300&quot; value=&quot;Slide 57 - &amp;quot;Trailering Your Vessel&amp;quot;&quot;/&gt;&lt;property id=&quot;20307&quot; value=&quot;336&quot;/&gt;&lt;/object&gt;&lt;object type=&quot;3&quot; unique_id=&quot;123555&quot;&gt;&lt;property id=&quot;20148&quot; value=&quot;5&quot;/&gt;&lt;property id=&quot;20300&quot; value=&quot;Slide 58 - &amp;quot;Vessel Maintenance&amp;quot;&quot;/&gt;&lt;property id=&quot;20307&quot; value=&quot;337&quot;/&gt;&lt;/object&gt;&lt;object type=&quot;3&quot; unique_id=&quot;123556&quot;&gt;&lt;property id=&quot;20148&quot; value=&quot;5&quot;/&gt;&lt;property id=&quot;20300&quot; value=&quot;Slide 60 - &amp;quot;Engine Maintenance&amp;quot;&quot;/&gt;&lt;property id=&quot;20307&quot; value=&quot;339&quot;/&gt;&lt;/object&gt;&lt;object type=&quot;3&quot; unique_id=&quot;123557&quot;&gt;&lt;property id=&quot;20148&quot; value=&quot;5&quot;/&gt;&lt;property id=&quot;20300&quot; value=&quot;Slide 61 - &amp;quot;Lines and Knots&amp;quot;&quot;/&gt;&lt;property id=&quot;20307&quot; value=&quot;340&quot;/&gt;&lt;/object&gt;&lt;object type=&quot;3&quot; unique_id=&quot;123558&quot;&gt;&lt;property id=&quot;20148&quot; value=&quot;5&quot;/&gt;&lt;property id=&quot;20300&quot; value=&quot;Slide 62 - &amp;quot;Preventing Theft&amp;quot;&quot;/&gt;&lt;property id=&quot;20307&quot; value=&quot;341&quot;/&gt;&lt;/object&gt;&lt;object type=&quot;3&quot; unique_id=&quot;123559&quot;&gt;&lt;property id=&quot;20148&quot; value=&quot;5&quot;/&gt;&lt;property id=&quot;20300&quot; value=&quot;Slide 64&quot;/&gt;&lt;property id=&quot;20307&quot; value=&quot;342&quot;/&gt;&lt;/object&gt;&lt;object type=&quot;3&quot; unique_id=&quot;123560&quot;&gt;&lt;property id=&quot;20148&quot; value=&quot;5&quot;/&gt;&lt;property id=&quot;20300&quot; value=&quot;Slide 65 - &amp;quot;Chapter Three &amp;#x0D;&amp;#x0A;&amp;quot;&quot;/&gt;&lt;property id=&quot;20307&quot; value=&quot;343&quot;/&gt;&lt;/object&gt;&lt;object type=&quot;3&quot; unique_id=&quot;123561&quot;&gt;&lt;property id=&quot;20148&quot; value=&quot;5&quot;/&gt;&lt;property id=&quot;20300&quot; value=&quot;Slide 66 - &amp;quot;Key Topics&amp;quot;&quot;/&gt;&lt;property id=&quot;20307&quot; value=&quot;344&quot;/&gt;&lt;/object&gt;&lt;object type=&quot;3&quot; unique_id=&quot;123562&quot;&gt;&lt;property id=&quot;20148&quot; value=&quot;5&quot;/&gt;&lt;property id=&quot;20300&quot; value=&quot;Slide 67 - &amp;quot;Key Topics&amp;quot;&quot;/&gt;&lt;property id=&quot;20307&quot; value=&quot;345&quot;/&gt;&lt;/object&gt;&lt;object type=&quot;3&quot; unique_id=&quot;123563&quot;&gt;&lt;property id=&quot;20148&quot; value=&quot;5&quot;/&gt;&lt;property id=&quot;20300&quot; value=&quot;Slide 68 - &amp;quot;Objectives&amp;quot;&quot;/&gt;&lt;property id=&quot;20307&quot; value=&quot;347&quot;/&gt;&lt;/object&gt;&lt;object type=&quot;3&quot; unique_id=&quot;123564&quot;&gt;&lt;property id=&quot;20148&quot; value=&quot;5&quot;/&gt;&lt;property id=&quot;20300&quot; value=&quot;Slide 69 - &amp;quot;Objectives&amp;quot;&quot;/&gt;&lt;property id=&quot;20307&quot; value=&quot;348&quot;/&gt;&lt;/object&gt;&lt;object type=&quot;3&quot; unique_id=&quot;123565&quot;&gt;&lt;property id=&quot;20148&quot; value=&quot;5&quot;/&gt;&lt;property id=&quot;20300&quot; value=&quot;Slide 70 - &amp;quot;Objectives&amp;quot;&quot;/&gt;&lt;property id=&quot;20307&quot; value=&quot;349&quot;/&gt;&lt;/object&gt;&lt;object type=&quot;3&quot; unique_id=&quot;123566&quot;&gt;&lt;property id=&quot;20148&quot; value=&quot;5&quot;/&gt;&lt;property id=&quot;20300&quot; value=&quot;Slide 71 - &amp;quot;Casting Off&amp;quot;&quot;/&gt;&lt;property id=&quot;20307&quot; value=&quot;351&quot;/&gt;&lt;/object&gt;&lt;object type=&quot;3&quot; unique_id=&quot;123567&quot;&gt;&lt;property id=&quot;20148&quot; value=&quot;5&quot;/&gt;&lt;property id=&quot;20300&quot; value=&quot;Slide 73 - &amp;quot;Casting Off&amp;quot;&quot;/&gt;&lt;property id=&quot;20307&quot; value=&quot;352&quot;/&gt;&lt;/object&gt;&lt;object type=&quot;3&quot; unique_id=&quot;123568&quot;&gt;&lt;property id=&quot;20148&quot; value=&quot;5&quot;/&gt;&lt;property id=&quot;20300&quot; value=&quot;Slide 74 - &amp;quot;Casting Off&amp;quot;&quot;/&gt;&lt;property id=&quot;20307&quot; value=&quot;353&quot;/&gt;&lt;/object&gt;&lt;object type=&quot;3&quot; unique_id=&quot;123569&quot;&gt;&lt;property id=&quot;20148&quot; value=&quot;5&quot;/&gt;&lt;property id=&quot;20300&quot; value=&quot;Slide 75 - &amp;quot;Docking&amp;quot;&quot;/&gt;&lt;property id=&quot;20307&quot; value=&quot;356&quot;/&gt;&lt;/object&gt;&lt;object type=&quot;3&quot; unique_id=&quot;123570&quot;&gt;&lt;property id=&quot;20148&quot; value=&quot;5&quot;/&gt;&lt;property id=&quot;20300&quot; value=&quot;Slide 76 - &amp;quot;Docking&amp;quot;&quot;/&gt;&lt;property id=&quot;20307&quot; value=&quot;354&quot;/&gt;&lt;/object&gt;&lt;object type=&quot;3&quot; unique_id=&quot;123571&quot;&gt;&lt;property id=&quot;20148&quot; value=&quot;5&quot;/&gt;&lt;property id=&quot;20300&quot; value=&quot;Slide 77 - &amp;quot;Docking&amp;quot;&quot;/&gt;&lt;property id=&quot;20307&quot; value=&quot;357&quot;/&gt;&lt;/object&gt;&lt;object type=&quot;3&quot; unique_id=&quot;123572&quot;&gt;&lt;property id=&quot;20148&quot; value=&quot;5&quot;/&gt;&lt;property id=&quot;20300&quot; value=&quot;Slide 78 - &amp;quot;Docking&amp;quot;&quot;/&gt;&lt;property id=&quot;20307&quot; value=&quot;358&quot;/&gt;&lt;/object&gt;&lt;object type=&quot;3&quot; unique_id=&quot;123573&quot;&gt;&lt;property id=&quot;20148&quot; value=&quot;5&quot;/&gt;&lt;property id=&quot;20300&quot; value=&quot;Slide 79 - &amp;quot;Navigation Rules&amp;quot;&quot;/&gt;&lt;property id=&quot;20307&quot; value=&quot;360&quot;/&gt;&lt;/object&gt;&lt;object type=&quot;3&quot; unique_id=&quot;123574&quot;&gt;&lt;property id=&quot;20148&quot; value=&quot;5&quot;/&gt;&lt;property id=&quot;20300&quot; value=&quot;Slide 80 - &amp;quot;Navigation Rules&amp;quot;&quot;/&gt;&lt;property id=&quot;20307&quot; value=&quot;362&quot;/&gt;&lt;/object&gt;&lt;object type=&quot;3&quot; unique_id=&quot;123575&quot;&gt;&lt;property id=&quot;20148&quot; value=&quot;5&quot;/&gt;&lt;property id=&quot;20300&quot; value=&quot;Slide 81 - &amp;quot;Navigation Rules&amp;quot;&quot;/&gt;&lt;property id=&quot;20307&quot; value=&quot;364&quot;/&gt;&lt;/object&gt;&lt;object type=&quot;3&quot; unique_id=&quot;123576&quot;&gt;&lt;property id=&quot;20148&quot; value=&quot;5&quot;/&gt;&lt;property id=&quot;20300&quot; value=&quot;Slide 82 - &amp;quot;Navigation Rules&amp;quot;&quot;/&gt;&lt;property id=&quot;20307&quot; value=&quot;366&quot;/&gt;&lt;/object&gt;&lt;object type=&quot;3&quot; unique_id=&quot;123577&quot;&gt;&lt;property id=&quot;20148&quot; value=&quot;5&quot;/&gt;&lt;property id=&quot;20300&quot; value=&quot;Slide 83 - &amp;quot;Navigation Rules&amp;quot;&quot;/&gt;&lt;property id=&quot;20307&quot; value=&quot;367&quot;/&gt;&lt;/object&gt;&lt;object type=&quot;3&quot; unique_id=&quot;123578&quot;&gt;&lt;property id=&quot;20148&quot; value=&quot;5&quot;/&gt;&lt;property id=&quot;20300&quot; value=&quot;Slide 84 - &amp;quot;Navigation Rules&amp;quot;&quot;/&gt;&lt;property id=&quot;20307&quot; value=&quot;368&quot;/&gt;&lt;/object&gt;&lt;object type=&quot;3&quot; unique_id=&quot;123579&quot;&gt;&lt;property id=&quot;20148&quot; value=&quot;5&quot;/&gt;&lt;property id=&quot;20300&quot; value=&quot;Slide 85 - &amp;quot;Navigation Rules&amp;quot;&quot;/&gt;&lt;property id=&quot;20307&quot; value=&quot;369&quot;/&gt;&lt;/object&gt;&lt;object type=&quot;3&quot; unique_id=&quot;123580&quot;&gt;&lt;property id=&quot;20148&quot; value=&quot;5&quot;/&gt;&lt;property id=&quot;20300&quot; value=&quot;Slide 86 - &amp;quot;Navigation Rules&amp;quot;&quot;/&gt;&lt;property id=&quot;20307&quot; value=&quot;370&quot;/&gt;&lt;/object&gt;&lt;object type=&quot;3&quot; unique_id=&quot;123581&quot;&gt;&lt;property id=&quot;20148&quot; value=&quot;5&quot;/&gt;&lt;property id=&quot;20300&quot; value=&quot;Slide 87 - &amp;quot;Navigation Rules&amp;quot;&quot;/&gt;&lt;property id=&quot;20307&quot; value=&quot;371&quot;/&gt;&lt;/object&gt;&lt;object type=&quot;3&quot; unique_id=&quot;123582&quot;&gt;&lt;property id=&quot;20148&quot; value=&quot;5&quot;/&gt;&lt;property id=&quot;20300&quot; value=&quot;Slide 88 - &amp;quot;Navigation Rules&amp;quot;&quot;/&gt;&lt;property id=&quot;20307&quot; value=&quot;372&quot;/&gt;&lt;/object&gt;&lt;object type=&quot;3&quot; unique_id=&quot;123583&quot;&gt;&lt;property id=&quot;20148&quot; value=&quot;5&quot;/&gt;&lt;property id=&quot;20300&quot; value=&quot;Slide 89 - &amp;quot;Navigation Rules&amp;quot;&quot;/&gt;&lt;property id=&quot;20307&quot; value=&quot;373&quot;/&gt;&lt;/object&gt;&lt;object type=&quot;3&quot; unique_id=&quot;123584&quot;&gt;&lt;property id=&quot;20148&quot; value=&quot;5&quot;/&gt;&lt;property id=&quot;20300&quot; value=&quot;Slide 90 - &amp;quot;Navigation Rules&amp;quot;&quot;/&gt;&lt;property id=&quot;20307&quot; value=&quot;374&quot;/&gt;&lt;/object&gt;&lt;object type=&quot;3&quot; unique_id=&quot;123585&quot;&gt;&lt;property id=&quot;20148&quot; value=&quot;5&quot;/&gt;&lt;property id=&quot;20300&quot; value=&quot;Slide 91 - &amp;quot;Navigation Rules&amp;quot;&quot;/&gt;&lt;property id=&quot;20307&quot; value=&quot;376&quot;/&gt;&lt;/object&gt;&lt;object type=&quot;3&quot; unique_id=&quot;123586&quot;&gt;&lt;property id=&quot;20148&quot; value=&quot;5&quot;/&gt;&lt;property id=&quot;20300&quot; value=&quot;Slide 92 - &amp;quot;Navigation Rules&amp;quot;&quot;/&gt;&lt;property id=&quot;20307&quot; value=&quot;378&quot;/&gt;&lt;/object&gt;&lt;object type=&quot;3&quot; unique_id=&quot;123587&quot;&gt;&lt;property id=&quot;20148&quot; value=&quot;5&quot;/&gt;&lt;property id=&quot;20300&quot; value=&quot;Slide 93 - &amp;quot;Navigation Rules&amp;quot;&quot;/&gt;&lt;property id=&quot;20307&quot; value=&quot;379&quot;/&gt;&lt;/object&gt;&lt;object type=&quot;3&quot; unique_id=&quot;123588&quot;&gt;&lt;property id=&quot;20148&quot; value=&quot;5&quot;/&gt;&lt;property id=&quot;20300&quot; value=&quot;Slide 94 - &amp;quot;Navigation Lights&amp;quot;&quot;/&gt;&lt;property id=&quot;20307&quot; value=&quot;380&quot;/&gt;&lt;/object&gt;&lt;object type=&quot;3&quot; unique_id=&quot;123589&quot;&gt;&lt;property id=&quot;20148&quot; value=&quot;5&quot;/&gt;&lt;property id=&quot;20300&quot; value=&quot;Slide 95 - &amp;quot;Navigation Lights&amp;quot;&quot;/&gt;&lt;property id=&quot;20307&quot; value=&quot;381&quot;/&gt;&lt;/object&gt;&lt;object type=&quot;3&quot; unique_id=&quot;123590&quot;&gt;&lt;property id=&quot;20148&quot; value=&quot;5&quot;/&gt;&lt;property id=&quot;20300&quot; value=&quot;Slide 96 - &amp;quot;Navigation Lights&amp;quot;&quot;/&gt;&lt;property id=&quot;20307&quot; value=&quot;382&quot;/&gt;&lt;/object&gt;&lt;object type=&quot;3&quot; unique_id=&quot;123592&quot;&gt;&lt;property id=&quot;20148&quot; value=&quot;5&quot;/&gt;&lt;property id=&quot;20300&quot; value=&quot;Slide 97 - &amp;quot;Navigation Lights&amp;quot;&quot;/&gt;&lt;property id=&quot;20307&quot; value=&quot;384&quot;/&gt;&lt;/object&gt;&lt;object type=&quot;3&quot; unique_id=&quot;125662&quot;&gt;&lt;property id=&quot;20148&quot; value=&quot;5&quot;/&gt;&lt;property id=&quot;20300&quot; value=&quot;Slide 98 - &amp;quot;Navigation Lights&amp;quot;&quot;/&gt;&lt;property id=&quot;20307&quot; value=&quot;385&quot;/&gt;&lt;/object&gt;&lt;object type=&quot;3&quot; unique_id=&quot;125663&quot;&gt;&lt;property id=&quot;20148&quot; value=&quot;5&quot;/&gt;&lt;property id=&quot;20300&quot; value=&quot;Slide 99 - &amp;quot;Night Navigation&amp;quot;&quot;/&gt;&lt;property id=&quot;20307&quot; value=&quot;386&quot;/&gt;&lt;/object&gt;&lt;object type=&quot;3&quot; unique_id=&quot;125664&quot;&gt;&lt;property id=&quot;20148&quot; value=&quot;5&quot;/&gt;&lt;property id=&quot;20300&quot; value=&quot;Slide 100 - &amp;quot;Night Navigation&amp;quot;&quot;/&gt;&lt;property id=&quot;20307&quot; value=&quot;387&quot;/&gt;&lt;/object&gt;&lt;object type=&quot;3&quot; unique_id=&quot;125665&quot;&gt;&lt;property id=&quot;20148&quot; value=&quot;5&quot;/&gt;&lt;property id=&quot;20300&quot; value=&quot;Slide 101 - &amp;quot;Night Navigation&amp;quot;&quot;/&gt;&lt;property id=&quot;20307&quot; value=&quot;388&quot;/&gt;&lt;/object&gt;&lt;object type=&quot;3&quot; unique_id=&quot;125666&quot;&gt;&lt;property id=&quot;20148&quot; value=&quot;5&quot;/&gt;&lt;property id=&quot;20300&quot; value=&quot;Slide 102 - &amp;quot;Night Navigation&amp;quot;&quot;/&gt;&lt;property id=&quot;20307&quot; value=&quot;389&quot;/&gt;&lt;/object&gt;&lt;object type=&quot;3&quot; unique_id=&quot;125667&quot;&gt;&lt;property id=&quot;20148&quot; value=&quot;5&quot;/&gt;&lt;property id=&quot;20300&quot; value=&quot;Slide 103 - &amp;quot;Night Navigation&amp;quot;&quot;/&gt;&lt;property id=&quot;20307&quot; value=&quot;390&quot;/&gt;&lt;/object&gt;&lt;object type=&quot;3&quot; unique_id=&quot;125668&quot;&gt;&lt;property id=&quot;20148&quot; value=&quot;5&quot;/&gt;&lt;property id=&quot;20300&quot; value=&quot;Slide 104 - &amp;quot;Night Navigation&amp;quot;&quot;/&gt;&lt;property id=&quot;20307&quot; value=&quot;391&quot;/&gt;&lt;/object&gt;&lt;object type=&quot;3&quot; unique_id=&quot;125669&quot;&gt;&lt;property id=&quot;20148&quot; value=&quot;5&quot;/&gt;&lt;property id=&quot;20300&quot; value=&quot;Slide 105 - &amp;quot;Night Navigation&amp;quot;&quot;/&gt;&lt;property id=&quot;20307&quot; value=&quot;392&quot;/&gt;&lt;/object&gt;&lt;object type=&quot;3&quot; unique_id=&quot;125670&quot;&gt;&lt;property id=&quot;20148&quot; value=&quot;5&quot;/&gt;&lt;property id=&quot;20300&quot; value=&quot;Slide 106 - &amp;quot;Night Navigation&amp;quot;&quot;/&gt;&lt;property id=&quot;20307&quot; value=&quot;393&quot;/&gt;&lt;/object&gt;&lt;object type=&quot;3&quot; unique_id=&quot;125671&quot;&gt;&lt;property id=&quot;20148&quot; value=&quot;5&quot;/&gt;&lt;property id=&quot;20300&quot; value=&quot;Slide 107 - &amp;quot;Night Navigation&amp;quot;&quot;/&gt;&lt;property id=&quot;20307&quot; value=&quot;395&quot;/&gt;&lt;/object&gt;&lt;object type=&quot;3&quot; unique_id=&quot;125672&quot;&gt;&lt;property id=&quot;20148&quot; value=&quot;5&quot;/&gt;&lt;property id=&quot;20300&quot; value=&quot;Slide 108 - &amp;quot;Night Navigation&amp;quot;&quot;/&gt;&lt;property id=&quot;20307&quot; value=&quot;396&quot;/&gt;&lt;/object&gt;&lt;object type=&quot;3&quot; unique_id=&quot;125673&quot;&gt;&lt;property id=&quot;20148&quot; value=&quot;5&quot;/&gt;&lt;property id=&quot;20300&quot; value=&quot;Slide 110 - &amp;quot;Sound Signals&amp;quot;&quot;/&gt;&lt;property id=&quot;20307&quot; value=&quot;398&quot;/&gt;&lt;/object&gt;&lt;object type=&quot;3&quot; unique_id=&quot;125674&quot;&gt;&lt;property id=&quot;20148&quot; value=&quot;5&quot;/&gt;&lt;property id=&quot;20300&quot; value=&quot;Slide 111 - &amp;quot;Sound Signals&amp;quot;&quot;/&gt;&lt;property id=&quot;20307&quot; value=&quot;400&quot;/&gt;&lt;/object&gt;&lt;object type=&quot;3&quot; unique_id=&quot;125675&quot;&gt;&lt;property id=&quot;20148&quot; value=&quot;5&quot;/&gt;&lt;property id=&quot;20300&quot; value=&quot;Slide 112 - &amp;quot;Sound Signals&amp;quot;&quot;/&gt;&lt;property id=&quot;20307&quot; value=&quot;402&quot;/&gt;&lt;/object&gt;&lt;object type=&quot;3&quot; unique_id=&quot;125677&quot;&gt;&lt;property id=&quot;20148&quot; value=&quot;5&quot;/&gt;&lt;property id=&quot;20300&quot; value=&quot;Slide 113 - &amp;quot;Sound Signals&amp;quot;&quot;/&gt;&lt;property id=&quot;20307&quot; value=&quot;404&quot;/&gt;&lt;/object&gt;&lt;object type=&quot;3&quot; unique_id=&quot;131347&quot;&gt;&lt;property id=&quot;20148&quot; value=&quot;5&quot;/&gt;&lt;property id=&quot;20300&quot; value=&quot;Slide 114 - &amp;quot;U.S. Aids To Navigation System (ATON)&amp;quot;&quot;/&gt;&lt;property id=&quot;20307&quot; value=&quot;406&quot;/&gt;&lt;/object&gt;&lt;object type=&quot;3&quot; unique_id=&quot;131348&quot;&gt;&lt;property id=&quot;20148&quot; value=&quot;5&quot;/&gt;&lt;property id=&quot;20300&quot; value=&quot;Slide 115 - &amp;quot;U.S. Aids To Navigation System&amp;quot;&quot;/&gt;&lt;property id=&quot;20307&quot; value=&quot;407&quot;/&gt;&lt;/object&gt;&lt;object type=&quot;3&quot; unique_id=&quot;131349&quot;&gt;&lt;property id=&quot;20148&quot; value=&quot;5&quot;/&gt;&lt;property id=&quot;20300&quot; value=&quot;Slide 116 - &amp;quot;U.S. Aids To Navigation System&amp;quot;&quot;/&gt;&lt;property id=&quot;20307&quot; value=&quot;408&quot;/&gt;&lt;/object&gt;&lt;object type=&quot;3&quot; unique_id=&quot;131350&quot;&gt;&lt;property id=&quot;20148&quot; value=&quot;5&quot;/&gt;&lt;property id=&quot;20300&quot; value=&quot;Slide 117 - &amp;quot;U.S. Aids To Navigation System&amp;quot;&quot;/&gt;&lt;property id=&quot;20307&quot; value=&quot;409&quot;/&gt;&lt;/object&gt;&lt;object type=&quot;3&quot; unique_id=&quot;131351&quot;&gt;&lt;property id=&quot;20148&quot; value=&quot;5&quot;/&gt;&lt;property id=&quot;20300&quot; value=&quot;Slide 118 - &amp;quot;U.S. Aids To Navigation System&amp;quot;&quot;/&gt;&lt;property id=&quot;20307&quot; value=&quot;410&quot;/&gt;&lt;/object&gt;&lt;object type=&quot;3&quot; unique_id=&quot;131352&quot;&gt;&lt;property id=&quot;20148&quot; value=&quot;5&quot;/&gt;&lt;property id=&quot;20300&quot; value=&quot;Slide 119 - &amp;quot;U.S. Aids To Navigation System&amp;quot;&quot;/&gt;&lt;property id=&quot;20307&quot; value=&quot;411&quot;/&gt;&lt;/object&gt;&lt;object type=&quot;3&quot; unique_id=&quot;131353&quot;&gt;&lt;property id=&quot;20148&quot; value=&quot;5&quot;/&gt;&lt;property id=&quot;20300&quot; value=&quot;Slide 120 - &amp;quot;U.S. Aids To Navigation System&amp;quot;&quot;/&gt;&lt;property id=&quot;20307&quot; value=&quot;413&quot;/&gt;&lt;/object&gt;&lt;object type=&quot;3&quot; unique_id=&quot;131354&quot;&gt;&lt;property id=&quot;20148&quot; value=&quot;5&quot;/&gt;&lt;property id=&quot;20300&quot; value=&quot;Slide 121 - &amp;quot;U.S. Aids To Navigation System&amp;quot;&quot;/&gt;&lt;property id=&quot;20307&quot; value=&quot;414&quot;/&gt;&lt;/object&gt;&lt;object type=&quot;3&quot; unique_id=&quot;131355&quot;&gt;&lt;property id=&quot;20148&quot; value=&quot;5&quot;/&gt;&lt;property id=&quot;20300&quot; value=&quot;Slide 122 - &amp;quot;U.S. Aids To Navigation System&amp;quot;&quot;/&gt;&lt;property id=&quot;20307&quot; value=&quot;416&quot;/&gt;&lt;/object&gt;&lt;object type=&quot;3&quot; unique_id=&quot;131356&quot;&gt;&lt;property id=&quot;20148&quot; value=&quot;5&quot;/&gt;&lt;property id=&quot;20300&quot; value=&quot;Slide 123 - &amp;quot;U.S. Aids To Navigation System&amp;quot;&quot;/&gt;&lt;property id=&quot;20307&quot; value=&quot;417&quot;/&gt;&lt;/object&gt;&lt;object type=&quot;3&quot; unique_id=&quot;131357&quot;&gt;&lt;property id=&quot;20148&quot; value=&quot;5&quot;/&gt;&lt;property id=&quot;20300&quot; value=&quot;Slide 124 - &amp;quot;U.S. Aids To Navigation System&amp;quot;&quot;/&gt;&lt;property id=&quot;20307&quot; value=&quot;419&quot;/&gt;&lt;/object&gt;&lt;object type=&quot;3&quot; unique_id=&quot;131358&quot;&gt;&lt;property id=&quot;20148&quot; value=&quot;5&quot;/&gt;&lt;property id=&quot;20300&quot; value=&quot;Slide 125 - &amp;quot;U.S. Aids To Navigation System&amp;quot;&quot;/&gt;&lt;property id=&quot;20307&quot; value=&quot;420&quot;/&gt;&lt;/object&gt;&lt;object type=&quot;3&quot; unique_id=&quot;131359&quot;&gt;&lt;property id=&quot;20148&quot; value=&quot;5&quot;/&gt;&lt;property id=&quot;20300&quot; value=&quot;Slide 126 - &amp;quot;U.S. Aids To Navigation System&amp;quot;&quot;/&gt;&lt;property id=&quot;20307&quot; value=&quot;422&quot;/&gt;&lt;/object&gt;&lt;object type=&quot;3&quot; unique_id=&quot;131360&quot;&gt;&lt;property id=&quot;20148&quot; value=&quot;5&quot;/&gt;&lt;property id=&quot;20300&quot; value=&quot;Slide 127 - &amp;quot;U.S. Aids To Navigation System&amp;quot;&quot;/&gt;&lt;property id=&quot;20307&quot; value=&quot;424&quot;/&gt;&lt;/object&gt;&lt;object type=&quot;3&quot; unique_id=&quot;131361&quot;&gt;&lt;property id=&quot;20148&quot; value=&quot;5&quot;/&gt;&lt;property id=&quot;20300&quot; value=&quot;Slide 128 - &amp;quot;U.S. Aids To Navigation System&amp;quot;&quot;/&gt;&lt;property id=&quot;20307&quot; value=&quot;425&quot;/&gt;&lt;/object&gt;&lt;object type=&quot;3&quot; unique_id=&quot;131362&quot;&gt;&lt;property id=&quot;20148&quot; value=&quot;5&quot;/&gt;&lt;property id=&quot;20300&quot; value=&quot;Slide 129 - &amp;quot;Anchoring&amp;quot;&quot;/&gt;&lt;property id=&quot;20307&quot; value=&quot;426&quot;/&gt;&lt;/object&gt;&lt;object type=&quot;3&quot; unique_id=&quot;131363&quot;&gt;&lt;property id=&quot;20148&quot; value=&quot;5&quot;/&gt;&lt;property id=&quot;20300&quot; value=&quot;Slide 130 - &amp;quot;Dams, Locks, and Bridges&amp;quot;&quot;/&gt;&lt;property id=&quot;20307&quot; value=&quot;427&quot;/&gt;&lt;/object&gt;&lt;object type=&quot;3&quot; unique_id=&quot;131364&quot;&gt;&lt;property id=&quot;20148&quot; value=&quot;5&quot;/&gt;&lt;property id=&quot;20300&quot; value=&quot;Slide 131 - &amp;quot;Dams, Locks, and Bridges&amp;quot;&quot;/&gt;&lt;property id=&quot;20307&quot; value=&quot;428&quot;/&gt;&lt;/object&gt;&lt;object type=&quot;3&quot; unique_id=&quot;131365&quot;&gt;&lt;property id=&quot;20148&quot; value=&quot;5&quot;/&gt;&lt;property id=&quot;20300&quot; value=&quot;Slide 132 - &amp;quot;Dams, Locks, and Bridges&amp;quot;&quot;/&gt;&lt;property id=&quot;20307&quot; value=&quot;429&quot;/&gt;&lt;/object&gt;&lt;object type=&quot;3&quot; unique_id=&quot;131366&quot;&gt;&lt;property id=&quot;20148&quot; value=&quot;5&quot;/&gt;&lt;property id=&quot;20300&quot; value=&quot;Slide 133 - &amp;quot;Dams, Locks, and Bridges&amp;quot;&quot;/&gt;&lt;property id=&quot;20307&quot; value=&quot;430&quot;/&gt;&lt;/object&gt;&lt;object type=&quot;3&quot; unique_id=&quot;131367&quot;&gt;&lt;property id=&quot;20148&quot; value=&quot;5&quot;/&gt;&lt;property id=&quot;20300&quot; value=&quot;Slide 134 - &amp;quot;Changing Water Levels&amp;quot;&quot;/&gt;&lt;property id=&quot;20307&quot; value=&quot;431&quot;/&gt;&lt;/object&gt;&lt;object type=&quot;3&quot; unique_id=&quot;131368&quot;&gt;&lt;property id=&quot;20148&quot; value=&quot;5&quot;/&gt;&lt;property id=&quot;20300&quot; value=&quot;Slide 136 - &amp;quot;Compasses and Charts&amp;quot;&quot;/&gt;&lt;property id=&quot;20307&quot; value=&quot;433&quot;/&gt;&lt;/object&gt;&lt;object type=&quot;3&quot; unique_id=&quot;131369&quot;&gt;&lt;property id=&quot;20148&quot; value=&quot;5&quot;/&gt;&lt;property id=&quot;20300&quot; value=&quot;Slide 137 - &amp;quot;Compasses and Charts&amp;quot;&quot;/&gt;&lt;property id=&quot;20307&quot; value=&quot;435&quot;/&gt;&lt;/object&gt;&lt;object type=&quot;3&quot; unique_id=&quot;131370&quot;&gt;&lt;property id=&quot;20148&quot; value=&quot;5&quot;/&gt;&lt;property id=&quot;20300&quot; value=&quot;Slide 138 - &amp;quot;Compasses and Charts&amp;quot;&quot;/&gt;&lt;property id=&quot;20307&quot; value=&quot;436&quot;/&gt;&lt;/object&gt;&lt;object type=&quot;3&quot; unique_id=&quot;131371&quot;&gt;&lt;property id=&quot;20148&quot; value=&quot;5&quot;/&gt;&lt;property id=&quot;20300&quot; value=&quot;Slide 139 - &amp;quot;Personal Watercraft (PWC)&amp;quot;&quot;/&gt;&lt;property id=&quot;20307&quot; value=&quot;437&quot;/&gt;&lt;/object&gt;&lt;object type=&quot;3&quot; unique_id=&quot;131372&quot;&gt;&lt;property id=&quot;20148&quot; value=&quot;5&quot;/&gt;&lt;property id=&quot;20300&quot; value=&quot;Slide 140 - &amp;quot;Personal Watercraft&amp;quot;&quot;/&gt;&lt;property id=&quot;20307&quot; value=&quot;438&quot;/&gt;&lt;/object&gt;&lt;object type=&quot;3&quot; unique_id=&quot;131373&quot;&gt;&lt;property id=&quot;20148&quot; value=&quot;5&quot;/&gt;&lt;property id=&quot;20300&quot; value=&quot;Slide 141 - &amp;quot;Personal Watercraft&amp;quot;&quot;/&gt;&lt;property id=&quot;20307&quot; value=&quot;439&quot;/&gt;&lt;/object&gt;&lt;object type=&quot;3&quot; unique_id=&quot;131374&quot;&gt;&lt;property id=&quot;20148&quot; value=&quot;5&quot;/&gt;&lt;property id=&quot;20300&quot; value=&quot;Slide 142 - &amp;quot;Personal Watercraft&amp;quot;&quot;/&gt;&lt;property id=&quot;20307&quot; value=&quot;440&quot;/&gt;&lt;/object&gt;&lt;object type=&quot;3&quot; unique_id=&quot;131375&quot;&gt;&lt;property id=&quot;20148&quot; value=&quot;5&quot;/&gt;&lt;property id=&quot;20300&quot; value=&quot;Slide 143 - &amp;quot;Personal Watercraft&amp;quot;&quot;/&gt;&lt;property id=&quot;20307&quot; value=&quot;442&quot;/&gt;&lt;/object&gt;&lt;object type=&quot;3&quot; unique_id=&quot;131376&quot;&gt;&lt;property id=&quot;20148&quot; value=&quot;5&quot;/&gt;&lt;property id=&quot;20300&quot; value=&quot;Slide 144 - &amp;quot;Personal Watercraft&amp;quot;&quot;/&gt;&lt;property id=&quot;20307&quot; value=&quot;443&quot;/&gt;&lt;/object&gt;&lt;object type=&quot;3&quot; unique_id=&quot;131377&quot;&gt;&lt;property id=&quot;20148&quot; value=&quot;5&quot;/&gt;&lt;property id=&quot;20300&quot; value=&quot;Slide 145 - &amp;quot;Personal Watercraft&amp;quot;&quot;/&gt;&lt;property id=&quot;20307&quot; value=&quot;444&quot;/&gt;&lt;/object&gt;&lt;object type=&quot;3&quot; unique_id=&quot;131378&quot;&gt;&lt;property id=&quot;20148&quot; value=&quot;5&quot;/&gt;&lt;property id=&quot;20300&quot; value=&quot;Slide 146 - &amp;quot;Personal Watercraft&amp;quot;&quot;/&gt;&lt;property id=&quot;20307&quot; value=&quot;445&quot;/&gt;&lt;/object&gt;&lt;object type=&quot;3&quot; unique_id=&quot;131379&quot;&gt;&lt;property id=&quot;20148&quot; value=&quot;5&quot;/&gt;&lt;property id=&quot;20300&quot; value=&quot;Slide 147 - &amp;quot;Ignition Safety Switches&amp;quot;&quot;/&gt;&lt;property id=&quot;20307&quot; value=&quot;447&quot;/&gt;&lt;/object&gt;&lt;object type=&quot;3&quot; unique_id=&quot;131380&quot;&gt;&lt;property id=&quot;20148&quot; value=&quot;5&quot;/&gt;&lt;property id=&quot;20300&quot; value=&quot;Slide 148 - &amp;quot;Ignition Safety Switches&amp;quot;&quot;/&gt;&lt;property id=&quot;20307&quot; value=&quot;449&quot;/&gt;&lt;/object&gt;&lt;object type=&quot;3&quot; unique_id=&quot;131381&quot;&gt;&lt;property id=&quot;20148&quot; value=&quot;5&quot;/&gt;&lt;property id=&quot;20300&quot; value=&quot;Slide 149 - &amp;quot;Avoid Propeller Strike Injuries&amp;quot;&quot;/&gt;&lt;property id=&quot;20307&quot; value=&quot;450&quot;/&gt;&lt;/object&gt;&lt;object type=&quot;3&quot; unique_id=&quot;131382&quot;&gt;&lt;property id=&quot;20148&quot; value=&quot;5&quot;/&gt;&lt;property id=&quot;20300&quot; value=&quot;Slide 151 - &amp;quot;Avoid Propeller Strike Injuries&amp;quot;&quot;/&gt;&lt;property id=&quot;20307&quot; value=&quot;451&quot;/&gt;&lt;/object&gt;&lt;object type=&quot;3&quot; unique_id=&quot;131384&quot;&gt;&lt;property id=&quot;20148&quot; value=&quot;5&quot;/&gt;&lt;property id=&quot;20300&quot; value=&quot;Slide 152 - &amp;quot;Avoid Propeller Strike Injuries&amp;quot;&quot;/&gt;&lt;property id=&quot;20307&quot; value=&quot;453&quot;/&gt;&lt;/object&gt;&lt;object type=&quot;3&quot; unique_id=&quot;139124&quot;&gt;&lt;property id=&quot;20148&quot; value=&quot;5&quot;/&gt;&lt;property id=&quot;20300&quot; value=&quot;Slide 153 - &amp;quot;Avoid Propeller Strike Injuries&amp;quot;&quot;/&gt;&lt;property id=&quot;20307&quot; value=&quot;454&quot;/&gt;&lt;/object&gt;&lt;object type=&quot;3&quot; unique_id=&quot;139125&quot;&gt;&lt;property id=&quot;20148&quot; value=&quot;5&quot;/&gt;&lt;property id=&quot;20300&quot; value=&quot;Slide 154 - &amp;quot;Circle of Death&amp;quot;&quot;/&gt;&lt;property id=&quot;20307&quot; value=&quot;455&quot;/&gt;&lt;/object&gt;&lt;object type=&quot;3&quot; unique_id=&quot;139126&quot;&gt;&lt;property id=&quot;20148&quot; value=&quot;5&quot;/&gt;&lt;property id=&quot;20300&quot; value=&quot;Slide 155&quot;/&gt;&lt;property id=&quot;20307&quot; value=&quot;456&quot;/&gt;&lt;/object&gt;&lt;object type=&quot;3&quot; unique_id=&quot;139127&quot;&gt;&lt;property id=&quot;20148&quot; value=&quot;5&quot;/&gt;&lt;property id=&quot;20300&quot; value=&quot;Slide 156 - &amp;quot;Chapter Four&amp;quot;&quot;/&gt;&lt;property id=&quot;20307&quot; value=&quot;458&quot;/&gt;&lt;/object&gt;&lt;object type=&quot;3&quot; unique_id=&quot;139128&quot;&gt;&lt;property id=&quot;20148&quot; value=&quot;5&quot;/&gt;&lt;property id=&quot;20300&quot; value=&quot;Slide 157 - &amp;quot;Key Topics&amp;quot;&quot;/&gt;&lt;property id=&quot;20307&quot; value=&quot;459&quot;/&gt;&lt;/object&gt;&lt;object type=&quot;3&quot; unique_id=&quot;139129&quot;&gt;&lt;property id=&quot;20148&quot; value=&quot;5&quot;/&gt;&lt;property id=&quot;20300&quot; value=&quot;Slide 158 - &amp;quot;Key Topics&amp;quot;&quot;/&gt;&lt;property id=&quot;20307&quot; value=&quot;463&quot;/&gt;&lt;/object&gt;&lt;object type=&quot;3&quot; unique_id=&quot;139130&quot;&gt;&lt;property id=&quot;20148&quot; value=&quot;5&quot;/&gt;&lt;property id=&quot;20300&quot; value=&quot;Slide 159 - &amp;quot;Key Topics&amp;quot;&quot;/&gt;&lt;property id=&quot;20307&quot; value=&quot;460&quot;/&gt;&lt;/object&gt;&lt;object type=&quot;3&quot; unique_id=&quot;139131&quot;&gt;&lt;property id=&quot;20148&quot; value=&quot;5&quot;/&gt;&lt;property id=&quot;20300&quot; value=&quot;Slide 160 - &amp;quot;Objectives&amp;quot;&quot;/&gt;&lt;property id=&quot;20307&quot; value=&quot;462&quot;/&gt;&lt;/object&gt;&lt;object type=&quot;3&quot; unique_id=&quot;139132&quot;&gt;&lt;property id=&quot;20148&quot; value=&quot;5&quot;/&gt;&lt;property id=&quot;20300&quot; value=&quot;Slide 161 - &amp;quot;Objectives&amp;quot;&quot;/&gt;&lt;property id=&quot;20307&quot; value=&quot;464&quot;/&gt;&lt;/object&gt;&lt;object type=&quot;3&quot; unique_id=&quot;139133&quot;&gt;&lt;property id=&quot;20148&quot; value=&quot;5&quot;/&gt;&lt;property id=&quot;20300&quot; value=&quot;Slide 162 - &amp;quot;Objectives&amp;quot;&quot;/&gt;&lt;property id=&quot;20307&quot; value=&quot;465&quot;/&gt;&lt;/object&gt;&lt;object type=&quot;3&quot; unique_id=&quot;139134&quot;&gt;&lt;property id=&quot;20148&quot; value=&quot;5&quot;/&gt;&lt;property id=&quot;20300&quot; value=&quot;Slide 163 - &amp;quot;Objectives&amp;quot;&quot;/&gt;&lt;property id=&quot;20307&quot; value=&quot;466&quot;/&gt;&lt;/object&gt;&lt;object type=&quot;3&quot; unique_id=&quot;139135&quot;&gt;&lt;property id=&quot;20148&quot; value=&quot;5&quot;/&gt;&lt;property id=&quot;20300&quot; value=&quot;Slide 164&quot;/&gt;&lt;property id=&quot;20307&quot; value=&quot;467&quot;/&gt;&lt;/object&gt;&lt;object type=&quot;3&quot; unique_id=&quot;139136&quot;&gt;&lt;property id=&quot;20148&quot; value=&quot;5&quot;/&gt;&lt;property id=&quot;20300&quot; value=&quot;Slide 165 - &amp;quot;Hull Identification Number&amp;quot;&quot;/&gt;&lt;property id=&quot;20307&quot; value=&quot;468&quot;/&gt;&lt;/object&gt;&lt;object type=&quot;3&quot; unique_id=&quot;139137&quot;&gt;&lt;property id=&quot;20148&quot; value=&quot;5&quot;/&gt;&lt;property id=&quot;20300&quot; value=&quot;Slide 166 - &amp;quot;Hull Identification Number&amp;quot;&quot;/&gt;&lt;property id=&quot;20307&quot; value=&quot;470&quot;/&gt;&lt;/object&gt;&lt;object type=&quot;3&quot; unique_id=&quot;139138&quot;&gt;&lt;property id=&quot;20148&quot; value=&quot;5&quot;/&gt;&lt;property id=&quot;20300&quot; value=&quot;Slide 168 - &amp;quot;Alcohol and Drugs&amp;quot;&quot;/&gt;&lt;property id=&quot;20307&quot; value=&quot;471&quot;/&gt;&lt;/object&gt;&lt;object type=&quot;3&quot; unique_id=&quot;139139&quot;&gt;&lt;property id=&quot;20148&quot; value=&quot;5&quot;/&gt;&lt;property id=&quot;20300&quot; value=&quot;Slide 170 - &amp;quot;Alcohol and Drugs&amp;quot;&quot;/&gt;&lt;property id=&quot;20307&quot; value=&quot;472&quot;/&gt;&lt;/object&gt;&lt;object type=&quot;3&quot; unique_id=&quot;139140&quot;&gt;&lt;property id=&quot;20148&quot; value=&quot;5&quot;/&gt;&lt;property id=&quot;20300&quot; value=&quot;Slide 171 - &amp;quot;Alcohol and Drugs&amp;quot;&quot;/&gt;&lt;property id=&quot;20307&quot; value=&quot;473&quot;/&gt;&lt;/object&gt;&lt;object type=&quot;3&quot; unique_id=&quot;139141&quot;&gt;&lt;property id=&quot;20148&quot; value=&quot;5&quot;/&gt;&lt;property id=&quot;20300&quot; value=&quot;Slide 172 - &amp;quot;Obstructing Navigation&amp;quot;&quot;/&gt;&lt;property id=&quot;20307&quot; value=&quot;475&quot;/&gt;&lt;/object&gt;&lt;object type=&quot;3&quot; unique_id=&quot;139142&quot;&gt;&lt;property id=&quot;20148&quot; value=&quot;5&quot;/&gt;&lt;property id=&quot;20300&quot; value=&quot;Slide 174 - &amp;quot;Homeland Security&amp;quot;&quot;/&gt;&lt;property id=&quot;20307&quot; value=&quot;476&quot;/&gt;&lt;/object&gt;&lt;object type=&quot;3&quot; unique_id=&quot;139143&quot;&gt;&lt;property id=&quot;20148&quot; value=&quot;5&quot;/&gt;&lt;property id=&quot;20300&quot; value=&quot;Slide 175 - &amp;quot;Homeland Security&amp;quot;&quot;/&gt;&lt;property id=&quot;20307&quot; value=&quot;477&quot;/&gt;&lt;/object&gt;&lt;object type=&quot;3&quot; unique_id=&quot;139144&quot;&gt;&lt;property id=&quot;20148&quot; value=&quot;5&quot;/&gt;&lt;property id=&quot;20300&quot; value=&quot;Slide 176 - &amp;quot;Personal Flotation Devices (PFDs)&amp;quot;&quot;/&gt;&lt;property id=&quot;20307&quot; value=&quot;479&quot;/&gt;&lt;/object&gt;&lt;object type=&quot;3&quot; unique_id=&quot;139145&quot;&gt;&lt;property id=&quot;20148&quot; value=&quot;5&quot;/&gt;&lt;property id=&quot;20300&quot; value=&quot;Slide 178 - &amp;quot;Personal Flotation Devices (PFDs)&amp;quot;&quot;/&gt;&lt;property id=&quot;20307&quot; value=&quot;481&quot;/&gt;&lt;/object&gt;&lt;object type=&quot;3&quot; unique_id=&quot;139146&quot;&gt;&lt;property id=&quot;20148&quot; value=&quot;5&quot;/&gt;&lt;property id=&quot;20300&quot; value=&quot;Slide 179 - &amp;quot;Personal Flotation Devices (PFDs)&amp;quot;&quot;/&gt;&lt;property id=&quot;20307&quot; value=&quot;483&quot;/&gt;&lt;/object&gt;&lt;object type=&quot;3&quot; unique_id=&quot;139147&quot;&gt;&lt;property id=&quot;20148&quot; value=&quot;5&quot;/&gt;&lt;property id=&quot;20300&quot; value=&quot;Slide 180 - &amp;quot;Personal Flotation Devices (PFDs)&amp;quot;&quot;/&gt;&lt;property id=&quot;20307&quot; value=&quot;485&quot;/&gt;&lt;/object&gt;&lt;object type=&quot;3&quot; unique_id=&quot;139148&quot;&gt;&lt;property id=&quot;20148&quot; value=&quot;5&quot;/&gt;&lt;property id=&quot;20300&quot; value=&quot;Slide 181 - &amp;quot;Personal Flotation Devices (PFDs)&amp;quot;&quot;/&gt;&lt;property id=&quot;20307&quot; value=&quot;487&quot;/&gt;&lt;/object&gt;&lt;object type=&quot;3&quot; unique_id=&quot;139149&quot;&gt;&lt;property id=&quot;20148&quot; value=&quot;5&quot;/&gt;&lt;property id=&quot;20300&quot; value=&quot;Slide 182 - &amp;quot;Personal Flotation Devices (PFDs)&amp;quot;&quot;/&gt;&lt;property id=&quot;20307&quot; value=&quot;489&quot;/&gt;&lt;/object&gt;&lt;object type=&quot;3&quot; unique_id=&quot;139150&quot;&gt;&lt;property id=&quot;20148&quot; value=&quot;5&quot;/&gt;&lt;property id=&quot;20300&quot; value=&quot;Slide 183 - &amp;quot;Personal Flotation Devices&amp;quot;&quot;/&gt;&lt;property id=&quot;20307&quot; value=&quot;490&quot;/&gt;&lt;/object&gt;&lt;object type=&quot;3&quot; unique_id=&quot;139151&quot;&gt;&lt;property id=&quot;20148&quot; value=&quot;5&quot;/&gt;&lt;property id=&quot;20300&quot; value=&quot;Slide 184 - &amp;quot;PFD Requirements&amp;quot;&quot;/&gt;&lt;property id=&quot;20307&quot; value=&quot;492&quot;/&gt;&lt;/object&gt;&lt;object type=&quot;3&quot; unique_id=&quot;139152&quot;&gt;&lt;property id=&quot;20148&quot; value=&quot;5&quot;/&gt;&lt;property id=&quot;20300&quot; value=&quot;Slide 185 - &amp;quot;Fire Extinguishers&amp;quot;&quot;/&gt;&lt;property id=&quot;20307&quot; value=&quot;494&quot;/&gt;&lt;/object&gt;&lt;object type=&quot;3&quot; unique_id=&quot;139153&quot;&gt;&lt;property id=&quot;20148&quot; value=&quot;5&quot;/&gt;&lt;property id=&quot;20300&quot; value=&quot;Slide 186 - &amp;quot;Fire Extinguishers&amp;quot;&quot;/&gt;&lt;property id=&quot;20307&quot; value=&quot;496&quot;/&gt;&lt;/object&gt;&lt;object type=&quot;3&quot; unique_id=&quot;139154&quot;&gt;&lt;property id=&quot;20148&quot; value=&quot;5&quot;/&gt;&lt;property id=&quot;20300&quot; value=&quot;Slide 187 - &amp;quot;Fire Extinguishers&amp;quot;&quot;/&gt;&lt;property id=&quot;20307&quot; value=&quot;497&quot;/&gt;&lt;/object&gt;&lt;object type=&quot;3&quot; unique_id=&quot;139155&quot;&gt;&lt;property id=&quot;20148&quot; value=&quot;5&quot;/&gt;&lt;property id=&quot;20300&quot; value=&quot;Slide 188 - &amp;quot;Fire Extinguishers&amp;quot;&quot;/&gt;&lt;property id=&quot;20307&quot; value=&quot;498&quot;/&gt;&lt;/object&gt;&lt;object type=&quot;3&quot; unique_id=&quot;139156&quot;&gt;&lt;property id=&quot;20148&quot; value=&quot;5&quot;/&gt;&lt;property id=&quot;20300&quot; value=&quot;Slide 189 - &amp;quot;Backfire Flame Arrestors&amp;quot;&quot;/&gt;&lt;property id=&quot;20307&quot; value=&quot;500&quot;/&gt;&lt;/object&gt;&lt;object type=&quot;3&quot; unique_id=&quot;139157&quot;&gt;&lt;property id=&quot;20148&quot; value=&quot;5&quot;/&gt;&lt;property id=&quot;20300&quot; value=&quot;Slide 190 - &amp;quot;Ventilation Systems&amp;quot;&quot;/&gt;&lt;property id=&quot;20307&quot; value=&quot;502&quot;/&gt;&lt;/object&gt;&lt;object type=&quot;3&quot; unique_id=&quot;139158&quot;&gt;&lt;property id=&quot;20148&quot; value=&quot;5&quot;/&gt;&lt;property id=&quot;20300&quot; value=&quot;Slide 191 - &amp;quot;Ventilation Systems&amp;quot;&quot;/&gt;&lt;property id=&quot;20307&quot; value=&quot;503&quot;/&gt;&lt;/object&gt;&lt;object type=&quot;3&quot; unique_id=&quot;139160&quot;&gt;&lt;property id=&quot;20148&quot; value=&quot;5&quot;/&gt;&lt;property id=&quot;20300&quot; value=&quot;Slide 193 - &amp;quot;Navigation Lights&amp;quot;&quot;/&gt;&lt;property id=&quot;20307&quot; value=&quot;505&quot;/&gt;&lt;/object&gt;&lt;object type=&quot;3&quot; unique_id=&quot;140991&quot;&gt;&lt;property id=&quot;20148&quot; value=&quot;5&quot;/&gt;&lt;property id=&quot;20300&quot; value=&quot;Slide 196 - &amp;quot;Navigation Lights&amp;quot;&quot;/&gt;&lt;property id=&quot;20307&quot; value=&quot;508&quot;/&gt;&lt;/object&gt;&lt;object type=&quot;3&quot; unique_id=&quot;140993&quot;&gt;&lt;property id=&quot;20148&quot; value=&quot;5&quot;/&gt;&lt;property id=&quot;20300&quot; value=&quot;Slide 197 - &amp;quot;Navigation Lights&amp;quot;&quot;/&gt;&lt;property id=&quot;20307&quot; value=&quot;510&quot;/&gt;&lt;/object&gt;&lt;object type=&quot;3&quot; unique_id=&quot;143955&quot;&gt;&lt;property id=&quot;20148&quot; value=&quot;5&quot;/&gt;&lt;property id=&quot;20300&quot; value=&quot;Slide 198 - &amp;quot;Navigation Lights&amp;quot;&quot;/&gt;&lt;property id=&quot;20307&quot; value=&quot;511&quot;/&gt;&lt;/object&gt;&lt;object type=&quot;3&quot; unique_id=&quot;143956&quot;&gt;&lt;property id=&quot;20148&quot; value=&quot;5&quot;/&gt;&lt;property id=&quot;20300&quot; value=&quot;Slide 199 - &amp;quot;Navigation Lights&amp;quot;&quot;/&gt;&lt;property id=&quot;20307&quot; value=&quot;512&quot;/&gt;&lt;/object&gt;&lt;object type=&quot;3&quot; unique_id=&quot;143957&quot;&gt;&lt;property id=&quot;20148&quot; value=&quot;5&quot;/&gt;&lt;property id=&quot;20300&quot; value=&quot;Slide 200 - &amp;quot;Visual Distress Signals&amp;quot;&quot;/&gt;&lt;property id=&quot;20307&quot; value=&quot;514&quot;/&gt;&lt;/object&gt;&lt;object type=&quot;3&quot; unique_id=&quot;143959&quot;&gt;&lt;property id=&quot;20148&quot; value=&quot;5&quot;/&gt;&lt;property id=&quot;20300&quot; value=&quot;Slide 201 - &amp;quot;Visual Distress Signals&amp;quot;&quot;/&gt;&lt;property id=&quot;20307&quot; value=&quot;516&quot;/&gt;&lt;/object&gt;&lt;object type=&quot;3&quot; unique_id=&quot;143960&quot;&gt;&lt;property id=&quot;20148&quot; value=&quot;5&quot;/&gt;&lt;property id=&quot;20300&quot; value=&quot;Slide 203 - &amp;quot;Visual Distress Signals&amp;quot;&quot;/&gt;&lt;property id=&quot;20307&quot; value=&quot;518&quot;/&gt;&lt;/object&gt;&lt;object type=&quot;3&quot; unique_id=&quot;143961&quot;&gt;&lt;property id=&quot;20148&quot; value=&quot;5&quot;/&gt;&lt;property id=&quot;20300&quot; value=&quot;Slide 204 - &amp;quot;Visual Distress Signals&amp;quot;&quot;/&gt;&lt;property id=&quot;20307&quot; value=&quot;520&quot;/&gt;&lt;/object&gt;&lt;object type=&quot;3&quot; unique_id=&quot;143962&quot;&gt;&lt;property id=&quot;20148&quot; value=&quot;5&quot;/&gt;&lt;property id=&quot;20300&quot; value=&quot;Slide 205 - &amp;quot;Sound-Producing Devices&amp;quot;&quot;/&gt;&lt;property id=&quot;20307&quot; value=&quot;521&quot;/&gt;&lt;/object&gt;&lt;object type=&quot;3&quot; unique_id=&quot;143963&quot;&gt;&lt;property id=&quot;20148&quot; value=&quot;5&quot;/&gt;&lt;property id=&quot;20300&quot; value=&quot;Slide 206 - &amp;quot;Sound-Producing Devices&amp;quot;&quot;/&gt;&lt;property id=&quot;20307&quot; value=&quot;523&quot;/&gt;&lt;/object&gt;&lt;object type=&quot;3&quot; unique_id=&quot;143966&quot;&gt;&lt;property id=&quot;20148&quot; value=&quot;5&quot;/&gt;&lt;property id=&quot;20300&quot; value=&quot;Slide 207 - &amp;quot;Other Equipment and Regulations&amp;quot;&quot;/&gt;&lt;property id=&quot;20307&quot; value=&quot;526&quot;/&gt;&lt;/object&gt;&lt;object type=&quot;3&quot; unique_id=&quot;147105&quot;&gt;&lt;property id=&quot;20148&quot; value=&quot;5&quot;/&gt;&lt;property id=&quot;20300&quot; value=&quot;Slide 209 - &amp;quot;Requirements Specific to PWCs&amp;quot;&quot;/&gt;&lt;property id=&quot;20307&quot; value=&quot;527&quot;/&gt;&lt;/object&gt;&lt;object type=&quot;3&quot; unique_id=&quot;147106&quot;&gt;&lt;property id=&quot;20148&quot; value=&quot;5&quot;/&gt;&lt;property id=&quot;20300&quot; value=&quot;Slide 210 - &amp;quot;Towing a Person Legally&amp;quot;&quot;/&gt;&lt;property id=&quot;20307&quot; value=&quot;528&quot;/&gt;&lt;/object&gt;&lt;object type=&quot;3&quot; unique_id=&quot;147108&quot;&gt;&lt;property id=&quot;20148&quot; value=&quot;5&quot;/&gt;&lt;property id=&quot;20300&quot; value=&quot;Slide 211 - &amp;quot;Waste, Oil, and Trash Disposal&amp;quot;&quot;/&gt;&lt;property id=&quot;20307&quot; value=&quot;530&quot;/&gt;&lt;/object&gt;&lt;object type=&quot;3&quot; unique_id=&quot;147109&quot;&gt;&lt;property id=&quot;20148&quot; value=&quot;5&quot;/&gt;&lt;property id=&quot;20300&quot; value=&quot;Slide 213 - &amp;quot;Waste, Oil, and Trash Disposal&amp;quot;&quot;/&gt;&lt;property id=&quot;20307&quot; value=&quot;532&quot;/&gt;&lt;/object&gt;&lt;object type=&quot;3&quot; unique_id=&quot;147111&quot;&gt;&lt;property id=&quot;20148&quot; value=&quot;5&quot;/&gt;&lt;property id=&quot;20300&quot; value=&quot;Slide 214 - &amp;quot;Waste, Oil, and Trash Disposal&amp;quot;&quot;/&gt;&lt;property id=&quot;20307&quot; value=&quot;534&quot;/&gt;&lt;/object&gt;&lt;object type=&quot;3&quot; unique_id=&quot;147112&quot;&gt;&lt;property id=&quot;20148&quot; value=&quot;5&quot;/&gt;&lt;property id=&quot;20300&quot; value=&quot;Slide 215 - &amp;quot;Waste, Oil, and Trash Disposal&amp;quot;&quot;/&gt;&lt;property id=&quot;20307&quot; value=&quot;535&quot;/&gt;&lt;/object&gt;&lt;object type=&quot;3&quot; unique_id=&quot;147114&quot;&gt;&lt;property id=&quot;20148&quot; value=&quot;5&quot;/&gt;&lt;property id=&quot;20300&quot; value=&quot;Slide 216 - &amp;quot;Waste, Oil, and Trash Disposal&amp;quot;&quot;/&gt;&lt;property id=&quot;20307&quot; value=&quot;537&quot;/&gt;&lt;/object&gt;&lt;object type=&quot;3&quot; unique_id=&quot;147116&quot;&gt;&lt;property id=&quot;20148&quot; value=&quot;5&quot;/&gt;&lt;property id=&quot;20300&quot; value=&quot;Slide 218 - &amp;quot;Waste, Oil, and Trash Disposal&amp;quot;&quot;/&gt;&lt;property id=&quot;20307&quot; value=&quot;539&quot;/&gt;&lt;/object&gt;&lt;object type=&quot;3&quot; unique_id=&quot;156550&quot;&gt;&lt;property id=&quot;20148&quot; value=&quot;5&quot;/&gt;&lt;property id=&quot;20300&quot; value=&quot;Slide 219 - &amp;quot;Waste, Oil, and Trash Disposal&amp;quot;&quot;/&gt;&lt;property id=&quot;20307&quot; value=&quot;540&quot;/&gt;&lt;/object&gt;&lt;object type=&quot;3&quot; unique_id=&quot;156551&quot;&gt;&lt;property id=&quot;20148&quot; value=&quot;5&quot;/&gt;&lt;property id=&quot;20300&quot; value=&quot;Slide 220 - &amp;quot;Waste, Oil, and Trash Disposal&amp;quot;&quot;/&gt;&lt;property id=&quot;20307&quot; value=&quot;542&quot;/&gt;&lt;/object&gt;&lt;object type=&quot;3&quot; unique_id=&quot;156552&quot;&gt;&lt;property id=&quot;20148&quot; value=&quot;5&quot;/&gt;&lt;property id=&quot;20300&quot; value=&quot;Slide 221 - &amp;quot;Waste, Oil, and Trash Disposal&amp;quot;&quot;/&gt;&lt;property id=&quot;20307&quot; value=&quot;541&quot;/&gt;&lt;/object&gt;&lt;object type=&quot;3&quot; unique_id=&quot;156553&quot;&gt;&lt;property id=&quot;20148&quot; value=&quot;5&quot;/&gt;&lt;property id=&quot;20300&quot; value=&quot;Slide 222 - &amp;quot;Stop Spread of Nuisance Species&amp;quot;&quot;/&gt;&lt;property id=&quot;20307&quot; value=&quot;544&quot;/&gt;&lt;/object&gt;&lt;object type=&quot;3&quot; unique_id=&quot;156554&quot;&gt;&lt;property id=&quot;20148&quot; value=&quot;5&quot;/&gt;&lt;property id=&quot;20300&quot; value=&quot;Slide 223 - &amp;quot;Stop Spread of Nuisance Species&amp;quot;&quot;/&gt;&lt;property id=&quot;20307&quot; value=&quot;546&quot;/&gt;&lt;/object&gt;&lt;object type=&quot;3&quot; unique_id=&quot;156555&quot;&gt;&lt;property id=&quot;20148&quot; value=&quot;5&quot;/&gt;&lt;property id=&quot;20300&quot; value=&quot;Slide 225 - &amp;quot;Accidents and Casualties&amp;quot;&quot;/&gt;&lt;property id=&quot;20307&quot; value=&quot;547&quot;/&gt;&lt;/object&gt;&lt;object type=&quot;3&quot; unique_id=&quot;156556&quot;&gt;&lt;property id=&quot;20148&quot; value=&quot;5&quot;/&gt;&lt;property id=&quot;20300&quot; value=&quot;Slide 226&quot;/&gt;&lt;property id=&quot;20307&quot; value=&quot;548&quot;/&gt;&lt;/object&gt;&lt;object type=&quot;3&quot; unique_id=&quot;156557&quot;&gt;&lt;property id=&quot;20148&quot; value=&quot;5&quot;/&gt;&lt;property id=&quot;20300&quot; value=&quot;Slide 227&quot;/&gt;&lt;property id=&quot;20307&quot; value=&quot;549&quot;/&gt;&lt;/object&gt;&lt;object type=&quot;3&quot; unique_id=&quot;170449&quot;&gt;&lt;property id=&quot;20148&quot; value=&quot;5&quot;/&gt;&lt;property id=&quot;20300&quot; value=&quot;Slide 283 - &amp;quot;Chapter Six&amp;#x0D;&amp;#x0A;&amp;quot;&quot;/&gt;&lt;property id=&quot;20307&quot; value=&quot;626&quot;/&gt;&lt;/object&gt;&lt;object type=&quot;3&quot; unique_id=&quot;170450&quot;&gt;&lt;property id=&quot;20148&quot; value=&quot;5&quot;/&gt;&lt;property id=&quot;20300&quot; value=&quot;Slide 284 - &amp;quot;Key Topics&amp;quot;&quot;/&gt;&lt;property id=&quot;20307&quot; value=&quot;627&quot;/&gt;&lt;/object&gt;&lt;object type=&quot;3&quot; unique_id=&quot;170451&quot;&gt;&lt;property id=&quot;20148&quot; value=&quot;5&quot;/&gt;&lt;property id=&quot;20300&quot; value=&quot;Slide 285 - &amp;quot;Objectives&amp;quot;&quot;/&gt;&lt;property id=&quot;20307&quot; value=&quot;629&quot;/&gt;&lt;/object&gt;&lt;object type=&quot;3&quot; unique_id=&quot;170452&quot;&gt;&lt;property id=&quot;20148&quot; value=&quot;5&quot;/&gt;&lt;property id=&quot;20300&quot; value=&quot;Slide 287 - &amp;quot;Responsibilities&amp;quot;&quot;/&gt;&lt;property id=&quot;20307&quot; value=&quot;630&quot;/&gt;&lt;/object&gt;&lt;object type=&quot;3&quot; unique_id=&quot;170453&quot;&gt;&lt;property id=&quot;20148&quot; value=&quot;5&quot;/&gt;&lt;property id=&quot;20300&quot; value=&quot;Slide 288 - &amp;quot;Responsibilities&amp;quot;&quot;/&gt;&lt;property id=&quot;20307&quot; value=&quot;632&quot;/&gt;&lt;/object&gt;&lt;object type=&quot;3&quot; unique_id=&quot;170454&quot;&gt;&lt;property id=&quot;20148&quot; value=&quot;5&quot;/&gt;&lt;property id=&quot;20300&quot; value=&quot;Slide 289 - &amp;quot;Responsibilities&amp;quot;&quot;/&gt;&lt;property id=&quot;20307&quot; value=&quot;633&quot;/&gt;&lt;/object&gt;&lt;object type=&quot;3&quot; unique_id=&quot;170455&quot;&gt;&lt;property id=&quot;20148&quot; value=&quot;5&quot;/&gt;&lt;property id=&quot;20300&quot; value=&quot;Slide 290 - &amp;quot;Responsibilities&amp;quot;&quot;/&gt;&lt;property id=&quot;20307&quot; value=&quot;634&quot;/&gt;&lt;/object&gt;&lt;object type=&quot;3&quot; unique_id=&quot;170456&quot;&gt;&lt;property id=&quot;20148&quot; value=&quot;5&quot;/&gt;&lt;property id=&quot;20300&quot; value=&quot;Slide 291 - &amp;quot;Responsibilities&amp;quot;&quot;/&gt;&lt;property id=&quot;20307&quot; value=&quot;635&quot;/&gt;&lt;/object&gt;&lt;object type=&quot;3&quot; unique_id=&quot;174261&quot;&gt;&lt;property id=&quot;20148&quot; value=&quot;5&quot;/&gt;&lt;property id=&quot;20300&quot; value=&quot;Slide 292 - &amp;quot;Responsibilities&amp;quot;&quot;/&gt;&lt;property id=&quot;20307&quot; value=&quot;637&quot;/&gt;&lt;/object&gt;&lt;object type=&quot;3&quot; unique_id=&quot;174262&quot;&gt;&lt;property id=&quot;20148&quot; value=&quot;5&quot;/&gt;&lt;property id=&quot;20300&quot; value=&quot;Slide 293 - &amp;quot;Responsibilities&amp;quot;&quot;/&gt;&lt;property id=&quot;20307&quot; value=&quot;638&quot;/&gt;&lt;/object&gt;&lt;object type=&quot;3&quot; unique_id=&quot;174263&quot;&gt;&lt;property id=&quot;20148&quot; value=&quot;5&quot;/&gt;&lt;property id=&quot;20300&quot; value=&quot;Slide 294 - &amp;quot;Paddlesports—Canoes, Kayaks, Rafts&amp;quot;&quot;/&gt;&lt;property id=&quot;20307&quot; value=&quot;639&quot;/&gt;&lt;/object&gt;&lt;object type=&quot;3&quot; unique_id=&quot;174264&quot;&gt;&lt;property id=&quot;20148&quot; value=&quot;5&quot;/&gt;&lt;property id=&quot;20300&quot; value=&quot;Slide 295 - &amp;quot;Paddlesports&amp;quot;&quot;/&gt;&lt;property id=&quot;20307&quot; value=&quot;640&quot;/&gt;&lt;/object&gt;&lt;object type=&quot;3&quot; unique_id=&quot;174265&quot;&gt;&lt;property id=&quot;20148&quot; value=&quot;5&quot;/&gt;&lt;property id=&quot;20300&quot; value=&quot;Slide 296 - &amp;quot;Paddlesports&amp;quot;&quot;/&gt;&lt;property id=&quot;20307&quot; value=&quot;641&quot;/&gt;&lt;/object&gt;&lt;object type=&quot;3&quot; unique_id=&quot;174266&quot;&gt;&lt;property id=&quot;20148&quot; value=&quot;5&quot;/&gt;&lt;property id=&quot;20300&quot; value=&quot;Slide 297 - &amp;quot;Paddlesports&amp;quot;&quot;/&gt;&lt;property id=&quot;20307&quot; value=&quot;642&quot;/&gt;&lt;/object&gt;&lt;object type=&quot;3&quot; unique_id=&quot;174267&quot;&gt;&lt;property id=&quot;20148&quot; value=&quot;5&quot;/&gt;&lt;property id=&quot;20300&quot; value=&quot;Slide 298 - &amp;quot;Water-Skiing&amp;quot;&quot;/&gt;&lt;property id=&quot;20307&quot; value=&quot;643&quot;/&gt;&lt;/object&gt;&lt;object type=&quot;3&quot; unique_id=&quot;174268&quot;&gt;&lt;property id=&quot;20148&quot; value=&quot;5&quot;/&gt;&lt;property id=&quot;20300&quot; value=&quot;Slide 299 - &amp;quot;Water-Skiing&amp;quot;&quot;/&gt;&lt;property id=&quot;20307&quot; value=&quot;644&quot;/&gt;&lt;/object&gt;&lt;object type=&quot;3&quot; unique_id=&quot;174269&quot;&gt;&lt;property id=&quot;20148&quot; value=&quot;5&quot;/&gt;&lt;property id=&quot;20300&quot; value=&quot;Slide 300 - &amp;quot;Water-Skiing&amp;quot;&quot;/&gt;&lt;property id=&quot;20307&quot; value=&quot;645&quot;/&gt;&lt;/object&gt;&lt;object type=&quot;3&quot; unique_id=&quot;178149&quot;&gt;&lt;property id=&quot;20148&quot; value=&quot;5&quot;/&gt;&lt;property id=&quot;20300&quot; value=&quot;Slide 36 - &amp;quot;Float Plan&amp;quot;&quot;/&gt;&lt;property id=&quot;20307&quot; value=&quot;659&quot;/&gt;&lt;/object&gt;&lt;object type=&quot;3&quot; unique_id=&quot;178150&quot;&gt;&lt;property id=&quot;20148&quot; value=&quot;5&quot;/&gt;&lt;property id=&quot;20300&quot; value=&quot;Slide 301 - &amp;quot;Water-Skiing&amp;quot;&quot;/&gt;&lt;property id=&quot;20307&quot; value=&quot;646&quot;/&gt;&lt;/object&gt;&lt;object type=&quot;3&quot; unique_id=&quot;178151&quot;&gt;&lt;property id=&quot;20148&quot; value=&quot;5&quot;/&gt;&lt;property id=&quot;20300&quot; value=&quot;Slide 302 - &amp;quot;Water-Skiing&amp;quot;&quot;/&gt;&lt;property id=&quot;20307&quot; value=&quot;647&quot;/&gt;&lt;/object&gt;&lt;object type=&quot;3&quot; unique_id=&quot;178152&quot;&gt;&lt;property id=&quot;20148&quot; value=&quot;5&quot;/&gt;&lt;property id=&quot;20300&quot; value=&quot;Slide 303 - &amp;quot;Water-Skiing&amp;quot;&quot;/&gt;&lt;property id=&quot;20307&quot; value=&quot;648&quot;/&gt;&lt;/object&gt;&lt;object type=&quot;3&quot; unique_id=&quot;178153&quot;&gt;&lt;property id=&quot;20148&quot; value=&quot;5&quot;/&gt;&lt;property id=&quot;20300&quot; value=&quot;Slide 305 - &amp;quot;Scuba Diving and Snorkeling&amp;quot;&quot;/&gt;&lt;property id=&quot;20307&quot; value=&quot;649&quot;/&gt;&lt;/object&gt;&lt;object type=&quot;3&quot; unique_id=&quot;178154&quot;&gt;&lt;property id=&quot;20148&quot; value=&quot;5&quot;/&gt;&lt;property id=&quot;20300&quot; value=&quot;Slide 306 - &amp;quot;Scuba Diving and Snorkeling&amp;quot;&quot;/&gt;&lt;property id=&quot;20307&quot; value=&quot;650&quot;/&gt;&lt;/object&gt;&lt;object type=&quot;3&quot; unique_id=&quot;178155&quot;&gt;&lt;property id=&quot;20148&quot; value=&quot;5&quot;/&gt;&lt;property id=&quot;20300&quot; value=&quot;Slide 307 - &amp;quot;Windsurfing&amp;quot;&quot;/&gt;&lt;property id=&quot;20307&quot; value=&quot;651&quot;/&gt;&lt;/object&gt;&lt;object type=&quot;3&quot; unique_id=&quot;178156&quot;&gt;&lt;property id=&quot;20148&quot; value=&quot;5&quot;/&gt;&lt;property id=&quot;20300&quot; value=&quot;Slide 308 - &amp;quot;Sailing&amp;quot;&quot;/&gt;&lt;property id=&quot;20307&quot; value=&quot;652&quot;/&gt;&lt;/object&gt;&lt;object type=&quot;3&quot; unique_id=&quot;178157&quot;&gt;&lt;property id=&quot;20148&quot; value=&quot;5&quot;/&gt;&lt;property id=&quot;20300&quot; value=&quot;Slide 309 - &amp;quot;Sailing&amp;quot;&quot;/&gt;&lt;property id=&quot;20307&quot; value=&quot;653&quot;/&gt;&lt;/object&gt;&lt;object type=&quot;3&quot; unique_id=&quot;178158&quot;&gt;&lt;property id=&quot;20148&quot; value=&quot;5&quot;/&gt;&lt;property id=&quot;20300&quot; value=&quot;Slide 310 - &amp;quot;Fishing&amp;quot;&quot;/&gt;&lt;property id=&quot;20307&quot; value=&quot;654&quot;/&gt;&lt;/object&gt;&lt;object type=&quot;3&quot; unique_id=&quot;178159&quot;&gt;&lt;property id=&quot;20148&quot; value=&quot;5&quot;/&gt;&lt;property id=&quot;20300&quot; value=&quot;Slide 311 - &amp;quot;Fishing&amp;quot;&quot;/&gt;&lt;property id=&quot;20307&quot; value=&quot;655&quot;/&gt;&lt;/object&gt;&lt;object type=&quot;3&quot; unique_id=&quot;178160&quot;&gt;&lt;property id=&quot;20148&quot; value=&quot;5&quot;/&gt;&lt;property id=&quot;20300&quot; value=&quot;Slide 312 - &amp;quot;Hunting&amp;quot;&quot;/&gt;&lt;property id=&quot;20307&quot; value=&quot;656&quot;/&gt;&lt;/object&gt;&lt;object type=&quot;3&quot; unique_id=&quot;178161&quot;&gt;&lt;property id=&quot;20148&quot; value=&quot;5&quot;/&gt;&lt;property id=&quot;20300&quot; value=&quot;Slide 313 - &amp;quot;Hunting&amp;quot;&quot;/&gt;&lt;property id=&quot;20307&quot; value=&quot;657&quot;/&gt;&lt;/object&gt;&lt;object type=&quot;3&quot; unique_id=&quot;178162&quot;&gt;&lt;property id=&quot;20148&quot; value=&quot;5&quot;/&gt;&lt;property id=&quot;20300&quot; value=&quot;Slide 314&quot;/&gt;&lt;property id=&quot;20307&quot; value=&quot;658&quot;/&gt;&lt;/object&gt;&lt;object type=&quot;3&quot; unique_id=&quot;178744&quot;&gt;&lt;property id=&quot;20148&quot; value=&quot;5&quot;/&gt;&lt;property id=&quot;20300&quot; value=&quot;Slide 304 - &amp;quot;Water-Skiing&amp;quot;&quot;/&gt;&lt;property id=&quot;20307&quot; value=&quot;660&quot;/&gt;&lt;/object&gt;&lt;object type=&quot;3&quot; unique_id=&quot;179037&quot;&gt;&lt;property id=&quot;20148&quot; value=&quot;5&quot;/&gt;&lt;property id=&quot;20300&quot; value=&quot;Slide 2&quot;/&gt;&lt;property id=&quot;20307&quot; value=&quot;661&quot;/&gt;&lt;/object&gt;&lt;object type=&quot;3&quot; unique_id=&quot;255586&quot;&gt;&lt;property id=&quot;20148&quot; value=&quot;5&quot;/&gt;&lt;property id=&quot;20300&quot; value=&quot;Slide 3 - &amp;quot;Class Plan&amp;quot;&quot;/&gt;&lt;property id=&quot;20307&quot; value=&quot;706&quot;/&gt;&lt;/object&gt;&lt;object type=&quot;3&quot; unique_id=&quot;255587&quot;&gt;&lt;property id=&quot;20148&quot; value=&quot;5&quot;/&gt;&lt;property id=&quot;20300&quot; value=&quot;Slide 4 - &amp;quot;Chapter One&amp;quot;&quot;/&gt;&lt;property id=&quot;20307&quot; value=&quot;679&quot;/&gt;&lt;/object&gt;&lt;object type=&quot;3&quot; unique_id=&quot;255588&quot;&gt;&lt;property id=&quot;20148&quot; value=&quot;5&quot;/&gt;&lt;property id=&quot;20300&quot; value=&quot;Slide 5 - &amp;quot;Key Topics&amp;quot;&quot;/&gt;&lt;property id=&quot;20307&quot; value=&quot;680&quot;/&gt;&lt;/object&gt;&lt;object type=&quot;3&quot; unique_id=&quot;255589&quot;&gt;&lt;property id=&quot;20148&quot; value=&quot;5&quot;/&gt;&lt;property id=&quot;20300&quot; value=&quot;Slide 6 - &amp;quot;Objectives&amp;quot;&quot;/&gt;&lt;property id=&quot;20307&quot; value=&quot;681&quot;/&gt;&lt;/object&gt;&lt;object type=&quot;3&quot; unique_id=&quot;255590&quot;&gt;&lt;property id=&quot;20148&quot; value=&quot;5&quot;/&gt;&lt;property id=&quot;20300&quot; value=&quot;Slide 7 - &amp;quot;The Many Parts of a Boat&amp;quot;&quot;/&gt;&lt;property id=&quot;20307&quot; value=&quot;682&quot;/&gt;&lt;/object&gt;&lt;object type=&quot;3&quot; unique_id=&quot;255591&quot;&gt;&lt;property id=&quot;20148&quot; value=&quot;5&quot;/&gt;&lt;property id=&quot;20300&quot; value=&quot;Slide 8 - &amp;quot;The Many Parts of a Boat&amp;quot;&quot;/&gt;&lt;property id=&quot;20307&quot; value=&quot;683&quot;/&gt;&lt;/object&gt;&lt;object type=&quot;3&quot; unique_id=&quot;255592&quot;&gt;&lt;property id=&quot;20148&quot; value=&quot;5&quot;/&gt;&lt;property id=&quot;20300&quot; value=&quot;Slide 9 - &amp;quot;Types of Boat Hulls&amp;quot;&quot;/&gt;&lt;property id=&quot;20307&quot; value=&quot;684&quot;/&gt;&lt;/object&gt;&lt;object type=&quot;3&quot; unique_id=&quot;255593&quot;&gt;&lt;property id=&quot;20148&quot; value=&quot;5&quot;/&gt;&lt;property id=&quot;20300&quot; value=&quot;Slide 10 - &amp;quot;Types of Boat Hulls&amp;quot;&quot;/&gt;&lt;property id=&quot;20307&quot; value=&quot;685&quot;/&gt;&lt;/object&gt;&lt;object type=&quot;3&quot; unique_id=&quot;255594&quot;&gt;&lt;property id=&quot;20148&quot; value=&quot;5&quot;/&gt;&lt;property id=&quot;20300&quot; value=&quot;Slide 11 - &amp;quot;Types of Boat Hulls&amp;quot;&quot;/&gt;&lt;property id=&quot;20307&quot; value=&quot;686&quot;/&gt;&lt;/object&gt;&lt;object type=&quot;3&quot; unique_id=&quot;255595&quot;&gt;&lt;property id=&quot;20148&quot; value=&quot;5&quot;/&gt;&lt;property id=&quot;20300&quot; value=&quot;Slide 12 - &amp;quot;Types of Boat Hulls&amp;quot;&quot;/&gt;&lt;property id=&quot;20307&quot; value=&quot;687&quot;/&gt;&lt;/object&gt;&lt;object type=&quot;3&quot; unique_id=&quot;255596&quot;&gt;&lt;property id=&quot;20148&quot; value=&quot;5&quot;/&gt;&lt;property id=&quot;20300&quot; value=&quot;Slide 13 - &amp;quot;Types of Boat Hulls&amp;quot;&quot;/&gt;&lt;property id=&quot;20307&quot; value=&quot;688&quot;/&gt;&lt;/object&gt;&lt;object type=&quot;3&quot; unique_id=&quot;255597&quot;&gt;&lt;property id=&quot;20148&quot; value=&quot;5&quot;/&gt;&lt;property id=&quot;20300&quot; value=&quot;Slide 14 - &amp;quot;Types of Boat Hulls&amp;quot;&quot;/&gt;&lt;property id=&quot;20307&quot; value=&quot;689&quot;/&gt;&lt;/object&gt;&lt;object type=&quot;3&quot; unique_id=&quot;255598&quot;&gt;&lt;property id=&quot;20148&quot; value=&quot;5&quot;/&gt;&lt;property id=&quot;20300&quot; value=&quot;Slide 15 - &amp;quot;Length of a Vessel&amp;quot;&quot;/&gt;&lt;property id=&quot;20307&quot; value=&quot;690&quot;/&gt;&lt;/object&gt;&lt;object type=&quot;3&quot; unique_id=&quot;255599&quot;&gt;&lt;property id=&quot;20148&quot; value=&quot;5&quot;/&gt;&lt;property id=&quot;20300&quot; value=&quot;Slide 16 - &amp;quot;Length of a Vessel&amp;quot;&quot;/&gt;&lt;property id=&quot;20307&quot; value=&quot;691&quot;/&gt;&lt;/object&gt;&lt;object type=&quot;3&quot; unique_id=&quot;255600&quot;&gt;&lt;property id=&quot;20148&quot; value=&quot;5&quot;/&gt;&lt;property id=&quot;20300&quot; value=&quot;Slide 17 - &amp;quot;Types of Engines and Drives&amp;quot;&quot;/&gt;&lt;property id=&quot;20307&quot; value=&quot;692&quot;/&gt;&lt;/object&gt;&lt;object type=&quot;3&quot; unique_id=&quot;255601&quot;&gt;&lt;property id=&quot;20148&quot; value=&quot;5&quot;/&gt;&lt;property id=&quot;20300&quot; value=&quot;Slide 18 - &amp;quot;Types of Engines and Drives&amp;quot;&quot;/&gt;&lt;property id=&quot;20307&quot; value=&quot;693&quot;/&gt;&lt;/object&gt;&lt;object type=&quot;3&quot; unique_id=&quot;255602&quot;&gt;&lt;property id=&quot;20148&quot; value=&quot;5&quot;/&gt;&lt;property id=&quot;20300&quot; value=&quot;Slide 19 - &amp;quot;Types of Engines and Drives&amp;quot;&quot;/&gt;&lt;property id=&quot;20307&quot; value=&quot;694&quot;/&gt;&lt;/object&gt;&lt;object type=&quot;3&quot; unique_id=&quot;255603&quot;&gt;&lt;property id=&quot;20148&quot; value=&quot;5&quot;/&gt;&lt;property id=&quot;20300&quot; value=&quot;Slide 20 - &amp;quot;Types of Engines and Drives&amp;quot;&quot;/&gt;&lt;property id=&quot;20307&quot; value=&quot;695&quot;/&gt;&lt;/object&gt;&lt;object type=&quot;3&quot; unique_id=&quot;255604&quot;&gt;&lt;property id=&quot;20148&quot; value=&quot;5&quot;/&gt;&lt;property id=&quot;20300&quot; value=&quot;Slide 21 - &amp;quot;Types of Engines and Drives&amp;quot;&quot;/&gt;&lt;property id=&quot;20307&quot; value=&quot;696&quot;/&gt;&lt;/object&gt;&lt;object type=&quot;3&quot; unique_id=&quot;255605&quot;&gt;&lt;property id=&quot;20148&quot; value=&quot;5&quot;/&gt;&lt;property id=&quot;20300&quot; value=&quot;Slide 22 - &amp;quot;Personal Watercraft (PWC)&amp;quot;&quot;/&gt;&lt;property id=&quot;20307&quot; value=&quot;697&quot;/&gt;&lt;/object&gt;&lt;object type=&quot;3&quot; unique_id=&quot;255606&quot;&gt;&lt;property id=&quot;20148&quot; value=&quot;5&quot;/&gt;&lt;property id=&quot;20300&quot; value=&quot;Slide 23 - &amp;quot;Personal Watercraft (PWC)&amp;quot;&quot;/&gt;&lt;property id=&quot;20307&quot; value=&quot;698&quot;/&gt;&lt;/object&gt;&lt;object type=&quot;3&quot; unique_id=&quot;255607&quot;&gt;&lt;property id=&quot;20148&quot; value=&quot;5&quot;/&gt;&lt;property id=&quot;20300&quot; value=&quot;Slide 24 - &amp;quot;Personal Watercraft (PWC)&amp;quot;&quot;/&gt;&lt;property id=&quot;20307&quot; value=&quot;699&quot;/&gt;&lt;/object&gt;&lt;object type=&quot;3&quot; unique_id=&quot;255608&quot;&gt;&lt;property id=&quot;20148&quot; value=&quot;5&quot;/&gt;&lt;property id=&quot;20300&quot; value=&quot;Slide 25 - &amp;quot;Sailboats&amp;quot;&quot;/&gt;&lt;property id=&quot;20307&quot; value=&quot;700&quot;/&gt;&lt;/object&gt;&lt;object type=&quot;3&quot; unique_id=&quot;255609&quot;&gt;&lt;property id=&quot;20148&quot; value=&quot;5&quot;/&gt;&lt;property id=&quot;20300&quot; value=&quot;Slide 26&quot;/&gt;&lt;property id=&quot;20307&quot; value=&quot;701&quot;/&gt;&lt;/object&gt;&lt;object type=&quot;3&quot; unique_id=&quot;255610&quot;&gt;&lt;property id=&quot;20148&quot; value=&quot;5&quot;/&gt;&lt;property id=&quot;20300&quot; value=&quot;Slide 27&quot;/&gt;&lt;property id=&quot;20307&quot; value=&quot;702&quot;/&gt;&lt;/object&gt;&lt;object type=&quot;3&quot; unique_id=&quot;255611&quot;&gt;&lt;property id=&quot;20148&quot; value=&quot;5&quot;/&gt;&lt;property id=&quot;20300&quot; value=&quot;Slide 28&quot;/&gt;&lt;property id=&quot;20307&quot; value=&quot;703&quot;/&gt;&lt;/object&gt;&lt;object type=&quot;3&quot; unique_id=&quot;255612&quot;&gt;&lt;property id=&quot;20148&quot; value=&quot;5&quot;/&gt;&lt;property id=&quot;20300&quot; value=&quot;Slide 49 - &amp;quot;Trailering Your Vessel&amp;quot;&quot;/&gt;&lt;property id=&quot;20307&quot; value=&quot;707&quot;/&gt;&lt;/object&gt;&lt;object type=&quot;3&quot; unique_id=&quot;255613&quot;&gt;&lt;property id=&quot;20148&quot; value=&quot;5&quot;/&gt;&lt;property id=&quot;20300&quot; value=&quot;Slide 59 - &amp;quot;Vessel Maintenance&amp;quot;&quot;/&gt;&lt;property id=&quot;20307&quot; value=&quot;708&quot;/&gt;&lt;/object&gt;&lt;object type=&quot;3&quot; unique_id=&quot;255614&quot;&gt;&lt;property id=&quot;20148&quot; value=&quot;5&quot;/&gt;&lt;property id=&quot;20300&quot; value=&quot;Slide 63 - &amp;quot;Preventing Theft&amp;quot;&quot;/&gt;&lt;property id=&quot;20307&quot; value=&quot;709&quot;/&gt;&lt;/object&gt;&lt;object type=&quot;3&quot; unique_id=&quot;255615&quot;&gt;&lt;property id=&quot;20148&quot; value=&quot;5&quot;/&gt;&lt;property id=&quot;20300&quot; value=&quot;Slide 72 - &amp;quot;Casting Off&amp;quot;&quot;/&gt;&lt;property id=&quot;20307&quot; value=&quot;710&quot;/&gt;&lt;/object&gt;&lt;object type=&quot;3&quot; unique_id=&quot;255616&quot;&gt;&lt;property id=&quot;20148&quot; value=&quot;5&quot;/&gt;&lt;property id=&quot;20300&quot; value=&quot;Slide 109 - &amp;quot;Night Navigation&amp;quot;&quot;/&gt;&lt;property id=&quot;20307&quot; value=&quot;711&quot;/&gt;&lt;/object&gt;&lt;object type=&quot;3&quot; unique_id=&quot;255617&quot;&gt;&lt;property id=&quot;20148&quot; value=&quot;5&quot;/&gt;&lt;property id=&quot;20300&quot; value=&quot;Slide 135 - &amp;quot;Changing Water Levels&amp;quot;&quot;/&gt;&lt;property id=&quot;20307&quot; value=&quot;712&quot;/&gt;&lt;/object&gt;&lt;object type=&quot;3&quot; unique_id=&quot;255618&quot;&gt;&lt;property id=&quot;20148&quot; value=&quot;5&quot;/&gt;&lt;property id=&quot;20300&quot; value=&quot;Slide 150 - &amp;quot;Avoid Propeller Strike Injuries&amp;quot;&quot;/&gt;&lt;property id=&quot;20307&quot; value=&quot;713&quot;/&gt;&lt;/object&gt;&lt;object type=&quot;3&quot; unique_id=&quot;255619&quot;&gt;&lt;property id=&quot;20148&quot; value=&quot;5&quot;/&gt;&lt;property id=&quot;20300&quot; value=&quot;Slide 169 - &amp;quot;Alcohol and Drugs&amp;quot;&quot;/&gt;&lt;property id=&quot;20307&quot; value=&quot;714&quot;/&gt;&lt;/object&gt;&lt;object type=&quot;3&quot; unique_id=&quot;255620&quot;&gt;&lt;property id=&quot;20148&quot; value=&quot;5&quot;/&gt;&lt;property id=&quot;20300&quot; value=&quot;Slide 173 - &amp;quot;Obstructing Navigation&amp;quot;&quot;/&gt;&lt;property id=&quot;20307&quot; value=&quot;715&quot;/&gt;&lt;/object&gt;&lt;object type=&quot;3&quot; unique_id=&quot;255621&quot;&gt;&lt;property id=&quot;20148&quot; value=&quot;5&quot;/&gt;&lt;property id=&quot;20300&quot; value=&quot;Slide 177 - &amp;quot;Personal Flotation Devices (PFDs)&amp;quot;&quot;/&gt;&lt;property id=&quot;20307&quot; value=&quot;716&quot;/&gt;&lt;/object&gt;&lt;object type=&quot;3&quot; unique_id=&quot;255622&quot;&gt;&lt;property id=&quot;20148&quot; value=&quot;5&quot;/&gt;&lt;property id=&quot;20300&quot; value=&quot;Slide 192 - &amp;quot;Ventilation Systems&amp;quot;&quot;/&gt;&lt;property id=&quot;20307&quot; value=&quot;717&quot;/&gt;&lt;/object&gt;&lt;object type=&quot;3&quot; unique_id=&quot;255623&quot;&gt;&lt;property id=&quot;20148&quot; value=&quot;5&quot;/&gt;&lt;property id=&quot;20300&quot; value=&quot;Slide 194 - &amp;quot;Navigation Lights&amp;quot;&quot;/&gt;&lt;property id=&quot;20307&quot; value=&quot;718&quot;/&gt;&lt;/object&gt;&lt;object type=&quot;3&quot; unique_id=&quot;255624&quot;&gt;&lt;property id=&quot;20148&quot; value=&quot;5&quot;/&gt;&lt;property id=&quot;20300&quot; value=&quot;Slide 195 - &amp;quot;Navigation Lights&amp;quot;&quot;/&gt;&lt;property id=&quot;20307&quot; value=&quot;719&quot;/&gt;&lt;/object&gt;&lt;object type=&quot;3&quot; unique_id=&quot;255625&quot;&gt;&lt;property id=&quot;20148&quot; value=&quot;5&quot;/&gt;&lt;property id=&quot;20300&quot; value=&quot;Slide 202 - &amp;quot;Visual Distress Signals&amp;quot;&quot;/&gt;&lt;property id=&quot;20307&quot; value=&quot;720&quot;/&gt;&lt;/object&gt;&lt;object type=&quot;3&quot; unique_id=&quot;255626&quot;&gt;&lt;property id=&quot;20148&quot; value=&quot;5&quot;/&gt;&lt;property id=&quot;20300&quot; value=&quot;Slide 208 - &amp;quot;Other Equipment and Regulations&amp;quot;&quot;/&gt;&lt;property id=&quot;20307&quot; value=&quot;721&quot;/&gt;&lt;/object&gt;&lt;object type=&quot;3&quot; unique_id=&quot;255627&quot;&gt;&lt;property id=&quot;20148&quot; value=&quot;5&quot;/&gt;&lt;property id=&quot;20300&quot; value=&quot;Slide 212 - &amp;quot;Waste, Oil, and Trash Disposal&amp;quot;&quot;/&gt;&lt;property id=&quot;20307&quot; value=&quot;722&quot;/&gt;&lt;/object&gt;&lt;object type=&quot;3&quot; unique_id=&quot;255628&quot;&gt;&lt;property id=&quot;20148&quot; value=&quot;5&quot;/&gt;&lt;property id=&quot;20300&quot; value=&quot;Slide 217 - &amp;quot;Waste, Oil, and Trash Disposal&amp;quot;&quot;/&gt;&lt;property id=&quot;20307&quot; value=&quot;723&quot;/&gt;&lt;/object&gt;&lt;object type=&quot;3&quot; unique_id=&quot;255629&quot;&gt;&lt;property id=&quot;20148&quot; value=&quot;5&quot;/&gt;&lt;property id=&quot;20300&quot; value=&quot;Slide 224 - &amp;quot;Stop Spread of Nuisance Species&amp;quot;&quot;/&gt;&lt;property id=&quot;20307&quot; value=&quot;724&quot;/&gt;&lt;/object&gt;&lt;object type=&quot;3&quot; unique_id=&quot;255630&quot;&gt;&lt;property id=&quot;20148&quot; value=&quot;5&quot;/&gt;&lt;property id=&quot;20300&quot; value=&quot;Slide 228 - &amp;quot;Chapter Five&amp;#x0D;&amp;#x0A;&amp;quot;&quot;/&gt;&lt;property id=&quot;20307&quot; value=&quot;725&quot;/&gt;&lt;/object&gt;&lt;object type=&quot;3&quot; unique_id=&quot;255631&quot;&gt;&lt;property id=&quot;20148&quot; value=&quot;5&quot;/&gt;&lt;property id=&quot;20300&quot; value=&quot;Slide 229 - &amp;quot;Key Topics&amp;quot;&quot;/&gt;&lt;property id=&quot;20307&quot; value=&quot;726&quot;/&gt;&lt;/object&gt;&lt;object type=&quot;3&quot; unique_id=&quot;255632&quot;&gt;&lt;property id=&quot;20148&quot; value=&quot;5&quot;/&gt;&lt;property id=&quot;20300&quot; value=&quot;Slide 230 - &amp;quot;Objectives&amp;quot;&quot;/&gt;&lt;property id=&quot;20307&quot; value=&quot;727&quot;/&gt;&lt;/object&gt;&lt;object type=&quot;3&quot; unique_id=&quot;255633&quot;&gt;&lt;property id=&quot;20148&quot; value=&quot;5&quot;/&gt;&lt;property id=&quot;20300&quot; value=&quot;Slide 231 - &amp;quot;Objectives&amp;quot;&quot;/&gt;&lt;property id=&quot;20307&quot; value=&quot;728&quot;/&gt;&lt;/object&gt;&lt;object type=&quot;3&quot; unique_id=&quot;255634&quot;&gt;&lt;property id=&quot;20148&quot; value=&quot;5&quot;/&gt;&lt;property id=&quot;20300&quot; value=&quot;Slide 232 - &amp;quot;Objectives&amp;quot;&quot;/&gt;&lt;property id=&quot;20307&quot; value=&quot;729&quot;/&gt;&lt;/object&gt;&lt;object type=&quot;3&quot; unique_id=&quot;255635&quot;&gt;&lt;property id=&quot;20148&quot; value=&quot;5&quot;/&gt;&lt;property id=&quot;20300&quot; value=&quot;Slide 233 - &amp;quot;Risk Management&amp;quot;&quot;/&gt;&lt;property id=&quot;20307&quot; value=&quot;730&quot;/&gt;&lt;/object&gt;&lt;object type=&quot;3&quot; unique_id=&quot;255636&quot;&gt;&lt;property id=&quot;20148&quot; value=&quot;5&quot;/&gt;&lt;property id=&quot;20300&quot; value=&quot;Slide 234 - &amp;quot;Risk Management&amp;quot;&quot;/&gt;&lt;property id=&quot;20307&quot; value=&quot;731&quot;/&gt;&lt;/object&gt;&lt;object type=&quot;3&quot; unique_id=&quot;255637&quot;&gt;&lt;property id=&quot;20148&quot; value=&quot;5&quot;/&gt;&lt;property id=&quot;20300&quot; value=&quot;Slide 235 - &amp;quot;Risk Management&amp;quot;&quot;/&gt;&lt;property id=&quot;20307&quot; value=&quot;732&quot;/&gt;&lt;/object&gt;&lt;object type=&quot;3&quot; unique_id=&quot;255638&quot;&gt;&lt;property id=&quot;20148&quot; value=&quot;5&quot;/&gt;&lt;property id=&quot;20300&quot; value=&quot;Slide 236 - &amp;quot;Risk Management&amp;quot;&quot;/&gt;&lt;property id=&quot;20307&quot; value=&quot;733&quot;/&gt;&lt;/object&gt;&lt;object type=&quot;3&quot; unique_id=&quot;255639&quot;&gt;&lt;property id=&quot;20148&quot; value=&quot;5&quot;/&gt;&lt;property id=&quot;20300&quot; value=&quot;Slide 237 - &amp;quot;Risk Management&amp;quot;&quot;/&gt;&lt;property id=&quot;20307&quot; value=&quot;734&quot;/&gt;&lt;/object&gt;&lt;object type=&quot;3&quot; unique_id=&quot;255640&quot;&gt;&lt;property id=&quot;20148&quot; value=&quot;5&quot;/&gt;&lt;property id=&quot;20300&quot; value=&quot;Slide 238 - &amp;quot;Risk Management&amp;quot;&quot;/&gt;&lt;property id=&quot;20307&quot; value=&quot;735&quot;/&gt;&lt;/object&gt;&lt;object type=&quot;3&quot; unique_id=&quot;255641&quot;&gt;&lt;property id=&quot;20148&quot; value=&quot;5&quot;/&gt;&lt;property id=&quot;20300&quot; value=&quot;Slide 239 - &amp;quot;Risk Management&amp;quot;&quot;/&gt;&lt;property id=&quot;20307&quot; value=&quot;736&quot;/&gt;&lt;/object&gt;&lt;object type=&quot;3&quot; unique_id=&quot;255642&quot;&gt;&lt;property id=&quot;20148&quot; value=&quot;5&quot;/&gt;&lt;property id=&quot;20300&quot; value=&quot;Slide 240 - &amp;quot;Risk Management&amp;quot;&quot;/&gt;&lt;property id=&quot;20307&quot; value=&quot;737&quot;/&gt;&lt;/object&gt;&lt;object type=&quot;3&quot; unique_id=&quot;255643&quot;&gt;&lt;property id=&quot;20148&quot; value=&quot;5&quot;/&gt;&lt;property id=&quot;20300&quot; value=&quot;Slide 241 - &amp;quot;Boating Accidents&amp;quot;&quot;/&gt;&lt;property id=&quot;20307&quot; value=&quot;738&quot;/&gt;&lt;/object&gt;&lt;object type=&quot;3&quot; unique_id=&quot;255644&quot;&gt;&lt;property id=&quot;20148&quot; value=&quot;5&quot;/&gt;&lt;property id=&quot;20300&quot; value=&quot;Slide 242 - &amp;quot;Boating Accidents&amp;quot;&quot;/&gt;&lt;property id=&quot;20307&quot; value=&quot;739&quot;/&gt;&lt;/object&gt;&lt;object type=&quot;3&quot; unique_id=&quot;255645&quot;&gt;&lt;property id=&quot;20148&quot; value=&quot;5&quot;/&gt;&lt;property id=&quot;20300&quot; value=&quot;Slide 243 - &amp;quot;Boating Accidents&amp;quot;&quot;/&gt;&lt;property id=&quot;20307&quot; value=&quot;740&quot;/&gt;&lt;/object&gt;&lt;object type=&quot;3&quot; unique_id=&quot;255646&quot;&gt;&lt;property id=&quot;20148&quot; value=&quot;5&quot;/&gt;&lt;property id=&quot;20300&quot; value=&quot;Slide 244 - &amp;quot;Boating Accidents&amp;quot;&quot;/&gt;&lt;property id=&quot;20307&quot; value=&quot;741&quot;/&gt;&lt;/object&gt;&lt;object type=&quot;3&quot; unique_id=&quot;255647&quot;&gt;&lt;property id=&quot;20148&quot; value=&quot;5&quot;/&gt;&lt;property id=&quot;20300&quot; value=&quot;Slide 245 - &amp;quot;Boating Accidents&amp;quot;&quot;/&gt;&lt;property id=&quot;20307&quot; value=&quot;742&quot;/&gt;&lt;/object&gt;&lt;object type=&quot;3&quot; unique_id=&quot;255648&quot;&gt;&lt;property id=&quot;20148&quot; value=&quot;5&quot;/&gt;&lt;property id=&quot;20300&quot; value=&quot;Slide 246 - &amp;quot;Boating Accidents&amp;quot;&quot;/&gt;&lt;property id=&quot;20307&quot; value=&quot;743&quot;/&gt;&lt;/object&gt;&lt;object type=&quot;3&quot; unique_id=&quot;255649&quot;&gt;&lt;property id=&quot;20148&quot; value=&quot;5&quot;/&gt;&lt;property id=&quot;20300&quot; value=&quot;Slide 247 - &amp;quot;Boating Accidents&amp;quot;&quot;/&gt;&lt;property id=&quot;20307&quot; value=&quot;744&quot;/&gt;&lt;/object&gt;&lt;object type=&quot;3&quot; unique_id=&quot;255650&quot;&gt;&lt;property id=&quot;20148&quot; value=&quot;5&quot;/&gt;&lt;property id=&quot;20300&quot; value=&quot;Slide 248 - &amp;quot;Boating Accidents&amp;quot;&quot;/&gt;&lt;property id=&quot;20307&quot; value=&quot;745&quot;/&gt;&lt;/object&gt;&lt;object type=&quot;3&quot; unique_id=&quot;255651&quot;&gt;&lt;property id=&quot;20148&quot; value=&quot;5&quot;/&gt;&lt;property id=&quot;20300&quot; value=&quot;Slide 249 - &amp;quot;Boating Accidents&amp;quot;&quot;/&gt;&lt;property id=&quot;20307&quot; value=&quot;746&quot;/&gt;&lt;/object&gt;&lt;object type=&quot;3&quot; unique_id=&quot;255652&quot;&gt;&lt;property id=&quot;20148&quot; value=&quot;5&quot;/&gt;&lt;property id=&quot;20300&quot; value=&quot;Slide 250 - &amp;quot;Boating Accidents&amp;quot;&quot;/&gt;&lt;property id=&quot;20307&quot; value=&quot;747&quot;/&gt;&lt;/object&gt;&lt;object type=&quot;3&quot; unique_id=&quot;255653&quot;&gt;&lt;property id=&quot;20148&quot; value=&quot;5&quot;/&gt;&lt;property id=&quot;20300&quot; value=&quot;Slide 251 - &amp;quot;Boating Accidents&amp;quot;&quot;/&gt;&lt;property id=&quot;20307&quot; value=&quot;748&quot;/&gt;&lt;/object&gt;&lt;object type=&quot;3&quot; unique_id=&quot;255654&quot;&gt;&lt;property id=&quot;20148&quot; value=&quot;5&quot;/&gt;&lt;property id=&quot;20300&quot; value=&quot;Slide 252 - &amp;quot;Boating Accidents&amp;quot;&quot;/&gt;&lt;property id=&quot;20307&quot; value=&quot;749&quot;/&gt;&lt;/object&gt;&lt;object type=&quot;3&quot; unique_id=&quot;255655&quot;&gt;&lt;property id=&quot;20148&quot; value=&quot;5&quot;/&gt;&lt;property id=&quot;20300&quot; value=&quot;Slide 253 - &amp;quot;Boating Accidents&amp;quot;&quot;/&gt;&lt;property id=&quot;20307&quot; value=&quot;750&quot;/&gt;&lt;/object&gt;&lt;object type=&quot;3&quot; unique_id=&quot;255656&quot;&gt;&lt;property id=&quot;20148&quot; value=&quot;5&quot;/&gt;&lt;property id=&quot;20300&quot; value=&quot;Slide 254 - &amp;quot;Personal Injuries&amp;quot;&quot;/&gt;&lt;property id=&quot;20307&quot; value=&quot;751&quot;/&gt;&lt;/object&gt;&lt;object type=&quot;3&quot; unique_id=&quot;255657&quot;&gt;&lt;property id=&quot;20148&quot; value=&quot;5&quot;/&gt;&lt;property id=&quot;20300&quot; value=&quot;Slide 255 - &amp;quot;Personal Injuries&amp;quot;&quot;/&gt;&lt;property id=&quot;20307&quot; value=&quot;752&quot;/&gt;&lt;/object&gt;&lt;object type=&quot;3&quot; unique_id=&quot;255658&quot;&gt;&lt;property id=&quot;20148&quot; value=&quot;5&quot;/&gt;&lt;property id=&quot;20300&quot; value=&quot;Slide 256 - &amp;quot;Personal Injuries&amp;quot;&quot;/&gt;&lt;property id=&quot;20307&quot; value=&quot;753&quot;/&gt;&lt;/object&gt;&lt;object type=&quot;3&quot; unique_id=&quot;255659&quot;&gt;&lt;property id=&quot;20148&quot; value=&quot;5&quot;/&gt;&lt;property id=&quot;20300&quot; value=&quot;Slide 257 - &amp;quot;Personal Injuries&amp;quot;&quot;/&gt;&lt;property id=&quot;20307&quot; value=&quot;754&quot;/&gt;&lt;/object&gt;&lt;object type=&quot;3&quot; unique_id=&quot;255660&quot;&gt;&lt;property id=&quot;20148&quot; value=&quot;5&quot;/&gt;&lt;property id=&quot;20300&quot; value=&quot;Slide 258 - &amp;quot;Personal Injuries&amp;quot;&quot;/&gt;&lt;property id=&quot;20307&quot; value=&quot;755&quot;/&gt;&lt;/object&gt;&lt;object type=&quot;3&quot; unique_id=&quot;255661&quot;&gt;&lt;property id=&quot;20148&quot; value=&quot;5&quot;/&gt;&lt;property id=&quot;20300&quot; value=&quot;Slide 259 - &amp;quot;Personal Injuries&amp;quot;&quot;/&gt;&lt;property id=&quot;20307&quot; value=&quot;756&quot;/&gt;&lt;/object&gt;&lt;object type=&quot;3&quot; unique_id=&quot;255662&quot;&gt;&lt;property id=&quot;20148&quot; value=&quot;5&quot;/&gt;&lt;property id=&quot;20300&quot; value=&quot;Slide 260 - &amp;quot;Personal Injuries&amp;quot;&quot;/&gt;&lt;property id=&quot;20307&quot; value=&quot;757&quot;/&gt;&lt;/object&gt;&lt;object type=&quot;3&quot; unique_id=&quot;255663&quot;&gt;&lt;property id=&quot;20148&quot; value=&quot;5&quot;/&gt;&lt;property id=&quot;20300&quot; value=&quot;Slide 261 - &amp;quot;Personal Injuries&amp;quot;&quot;/&gt;&lt;property id=&quot;20307&quot; value=&quot;758&quot;/&gt;&lt;/object&gt;&lt;object type=&quot;3&quot; unique_id=&quot;255664&quot;&gt;&lt;property id=&quot;20148&quot; value=&quot;5&quot;/&gt;&lt;property id=&quot;20300&quot; value=&quot;Slide 262 - &amp;quot;Personal Injuries&amp;quot;&quot;/&gt;&lt;property id=&quot;20307&quot; value=&quot;759&quot;/&gt;&lt;/object&gt;&lt;object type=&quot;3&quot; unique_id=&quot;255665&quot;&gt;&lt;property id=&quot;20148&quot; value=&quot;5&quot;/&gt;&lt;property id=&quot;20300&quot; value=&quot;Slide 263 - &amp;quot;Personal Injuries&amp;quot;&quot;/&gt;&lt;property id=&quot;20307&quot; value=&quot;760&quot;/&gt;&lt;/object&gt;&lt;object type=&quot;3&quot; unique_id=&quot;255666&quot;&gt;&lt;property id=&quot;20148&quot; value=&quot;5&quot;/&gt;&lt;property id=&quot;20300&quot; value=&quot;Slide 264 - &amp;quot;Personal Injuries&amp;quot;&quot;/&gt;&lt;property id=&quot;20307&quot; value=&quot;761&quot;/&gt;&lt;/object&gt;&lt;object type=&quot;3&quot; unique_id=&quot;255667&quot;&gt;&lt;property id=&quot;20148&quot; value=&quot;5&quot;/&gt;&lt;property id=&quot;20300&quot; value=&quot;Slide 265 - &amp;quot;Personal Injuries&amp;quot;&quot;/&gt;&lt;property id=&quot;20307&quot; value=&quot;762&quot;/&gt;&lt;/object&gt;&lt;object type=&quot;3&quot; unique_id=&quot;255668&quot;&gt;&lt;property id=&quot;20148&quot; value=&quot;5&quot;/&gt;&lt;property id=&quot;20300&quot; value=&quot;Slide 266 - &amp;quot;Personal Injuries&amp;quot;&quot;/&gt;&lt;property id=&quot;20307&quot; value=&quot;763&quot;/&gt;&lt;/object&gt;&lt;object type=&quot;3&quot; unique_id=&quot;255669&quot;&gt;&lt;property id=&quot;20148&quot; value=&quot;5&quot;/&gt;&lt;property id=&quot;20300&quot; value=&quot;Slide 267 - &amp;quot;Personal Injuries&amp;quot;&quot;/&gt;&lt;property id=&quot;20307&quot; value=&quot;764&quot;/&gt;&lt;/object&gt;&lt;object type=&quot;3&quot; unique_id=&quot;255670&quot;&gt;&lt;property id=&quot;20148&quot; value=&quot;5&quot;/&gt;&lt;property id=&quot;20300&quot; value=&quot;Slide 268 - &amp;quot;Personal Injuries&amp;quot;&quot;/&gt;&lt;property id=&quot;20307&quot; value=&quot;765&quot;/&gt;&lt;/object&gt;&lt;object type=&quot;3&quot; unique_id=&quot;255671&quot;&gt;&lt;property id=&quot;20148&quot; value=&quot;5&quot;/&gt;&lt;property id=&quot;20300&quot; value=&quot;Slide 269 - &amp;quot;Personal Injuries&amp;quot;&quot;/&gt;&lt;property id=&quot;20307&quot; value=&quot;766&quot;/&gt;&lt;/object&gt;&lt;object type=&quot;3&quot; unique_id=&quot;255672&quot;&gt;&lt;property id=&quot;20148&quot; value=&quot;5&quot;/&gt;&lt;property id=&quot;20300&quot; value=&quot;Slide 270 - &amp;quot;Personal Injuries&amp;quot;&quot;/&gt;&lt;property id=&quot;20307&quot; value=&quot;767&quot;/&gt;&lt;/object&gt;&lt;object type=&quot;3&quot; unique_id=&quot;255673&quot;&gt;&lt;property id=&quot;20148&quot; value=&quot;5&quot;/&gt;&lt;property id=&quot;20300&quot; value=&quot;Slide 271 - &amp;quot;Personal Injuries&amp;quot;&quot;/&gt;&lt;property id=&quot;20307&quot; value=&quot;768&quot;/&gt;&lt;/object&gt;&lt;object type=&quot;3&quot; unique_id=&quot;255674&quot;&gt;&lt;property id=&quot;20148&quot; value=&quot;5&quot;/&gt;&lt;property id=&quot;20300&quot; value=&quot;Slide 272 - &amp;quot;Personal Injuries&amp;quot;&quot;/&gt;&lt;property id=&quot;20307&quot; value=&quot;769&quot;/&gt;&lt;/object&gt;&lt;object type=&quot;3&quot; unique_id=&quot;255675&quot;&gt;&lt;property id=&quot;20148&quot; value=&quot;5&quot;/&gt;&lt;property id=&quot;20300&quot; value=&quot;Slide 273 - &amp;quot;Personal Injuries&amp;quot;&quot;/&gt;&lt;property id=&quot;20307&quot; value=&quot;770&quot;/&gt;&lt;/object&gt;&lt;object type=&quot;3&quot; unique_id=&quot;255676&quot;&gt;&lt;property id=&quot;20148&quot; value=&quot;5&quot;/&gt;&lt;property id=&quot;20300&quot; value=&quot;Slide 274 - &amp;quot;Personal Injuries&amp;quot;&quot;/&gt;&lt;property id=&quot;20307&quot; value=&quot;771&quot;/&gt;&lt;/object&gt;&lt;object type=&quot;3&quot; unique_id=&quot;255677&quot;&gt;&lt;property id=&quot;20148&quot; value=&quot;5&quot;/&gt;&lt;property id=&quot;20300&quot; value=&quot;Slide 275 - &amp;quot;Weather Emergencies&amp;quot;&quot;/&gt;&lt;property id=&quot;20307&quot; value=&quot;772&quot;/&gt;&lt;/object&gt;&lt;object type=&quot;3&quot; unique_id=&quot;255678&quot;&gt;&lt;property id=&quot;20148&quot; value=&quot;5&quot;/&gt;&lt;property id=&quot;20300&quot; value=&quot;Slide 276 - &amp;quot;Weather Emergencies&amp;quot;&quot;/&gt;&lt;property id=&quot;20307&quot; value=&quot;773&quot;/&gt;&lt;/object&gt;&lt;object type=&quot;3&quot; unique_id=&quot;255679&quot;&gt;&lt;property id=&quot;20148&quot; value=&quot;5&quot;/&gt;&lt;property id=&quot;20300&quot; value=&quot;Slide 277 - &amp;quot;Weather Emergencies&amp;quot;&quot;/&gt;&lt;property id=&quot;20307&quot; value=&quot;774&quot;/&gt;&lt;/object&gt;&lt;object type=&quot;3&quot; unique_id=&quot;255680&quot;&gt;&lt;property id=&quot;20148&quot; value=&quot;5&quot;/&gt;&lt;property id=&quot;20300&quot; value=&quot;Slide 278 - &amp;quot;Weather Emergencies&amp;quot;&quot;/&gt;&lt;property id=&quot;20307&quot; value=&quot;775&quot;/&gt;&lt;/object&gt;&lt;object type=&quot;3&quot; unique_id=&quot;255681&quot;&gt;&lt;property id=&quot;20148&quot; value=&quot;5&quot;/&gt;&lt;property id=&quot;20300&quot; value=&quot;Slide 279 - &amp;quot;Weather Emergencies&amp;quot;&quot;/&gt;&lt;property id=&quot;20307&quot; value=&quot;776&quot;/&gt;&lt;/object&gt;&lt;object type=&quot;3&quot; unique_id=&quot;255682&quot;&gt;&lt;property id=&quot;20148&quot; value=&quot;5&quot;/&gt;&lt;property id=&quot;20300&quot; value=&quot;Slide 280 - &amp;quot;Weather Emergencies&amp;quot;&quot;/&gt;&lt;property id=&quot;20307&quot; value=&quot;777&quot;/&gt;&lt;/object&gt;&lt;object type=&quot;3&quot; unique_id=&quot;255683&quot;&gt;&lt;property id=&quot;20148&quot; value=&quot;5&quot;/&gt;&lt;property id=&quot;20300&quot; value=&quot;Slide 281 - &amp;quot;Summoning Help&amp;quot;&quot;/&gt;&lt;property id=&quot;20307&quot; value=&quot;778&quot;/&gt;&lt;/object&gt;&lt;object type=&quot;3&quot; unique_id=&quot;255684&quot;&gt;&lt;property id=&quot;20148&quot; value=&quot;5&quot;/&gt;&lt;property id=&quot;20300&quot; value=&quot;Slide 282&quot;/&gt;&lt;property id=&quot;20307&quot; value=&quot;779&quot;/&gt;&lt;/object&gt;&lt;object type=&quot;3&quot; unique_id=&quot;255685&quot;&gt;&lt;property id=&quot;20148&quot; value=&quot;5&quot;/&gt;&lt;property id=&quot;20300&quot; value=&quot;Slide 286 - &amp;quot;Objectives&amp;quot;&quot;/&gt;&lt;property id=&quot;20307&quot; value=&quot;780&quot;/&gt;&lt;/object&gt;&lt;object type=&quot;3&quot; unique_id=&quot;264310&quot;&gt;&lt;property id=&quot;20148&quot; value=&quot;5&quot;/&gt;&lt;property id=&quot;20300&quot; value=&quot;Slide 167&quot;/&gt;&lt;property id=&quot;20307&quot; value=&quot;78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Boat Ed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F6FC6"/>
      </a:accent2>
      <a:accent3>
        <a:srgbClr val="59A9F2"/>
      </a:accent3>
      <a:accent4>
        <a:srgbClr val="0F6FC6"/>
      </a:accent4>
      <a:accent5>
        <a:srgbClr val="7CCA62"/>
      </a:accent5>
      <a:accent6>
        <a:srgbClr val="A5C249"/>
      </a:accent6>
      <a:hlink>
        <a:srgbClr val="59A9F2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14164</TotalTime>
  <Words>1768</Words>
  <Application>Microsoft Macintosh PowerPoint</Application>
  <PresentationFormat>On-screen Show (4:3)</PresentationFormat>
  <Paragraphs>286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Wingdings 2</vt:lpstr>
      <vt:lpstr>Office Theme</vt:lpstr>
      <vt:lpstr>title page</vt:lpstr>
      <vt:lpstr>PowerPoint Presentation</vt:lpstr>
      <vt:lpstr>Class Plan</vt:lpstr>
      <vt:lpstr>Chapter 1</vt:lpstr>
      <vt:lpstr>Key Topics</vt:lpstr>
      <vt:lpstr>Objectives</vt:lpstr>
      <vt:lpstr>The Many Parts of a Boat</vt:lpstr>
      <vt:lpstr>The Many Parts of a Boat</vt:lpstr>
      <vt:lpstr>Types of Boat Hulls</vt:lpstr>
      <vt:lpstr>Types of Boat Hulls</vt:lpstr>
      <vt:lpstr>Types of Boat Hulls</vt:lpstr>
      <vt:lpstr>Types of Boat Hulls</vt:lpstr>
      <vt:lpstr>Types of Boat Hulls</vt:lpstr>
      <vt:lpstr>Length of a Vessel</vt:lpstr>
      <vt:lpstr>Length of a Vessel</vt:lpstr>
      <vt:lpstr>Length of a Vessel</vt:lpstr>
      <vt:lpstr>Length of a Vessel</vt:lpstr>
      <vt:lpstr>Types of Engines and Drives</vt:lpstr>
      <vt:lpstr>Types of Engines and Drives</vt:lpstr>
      <vt:lpstr>Types of Engines and Drives</vt:lpstr>
      <vt:lpstr>Types of Engines and Drives</vt:lpstr>
      <vt:lpstr>Types of Engines and Drives</vt:lpstr>
      <vt:lpstr>Personal Watercraft</vt:lpstr>
      <vt:lpstr>Personal Watercraft</vt:lpstr>
      <vt:lpstr>Personal Watercraft</vt:lpstr>
      <vt:lpstr>Sailboats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Kalkomey Enterprises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Stroup</dc:creator>
  <cp:lastModifiedBy>Greg Fonzeno</cp:lastModifiedBy>
  <cp:revision>1199</cp:revision>
  <dcterms:created xsi:type="dcterms:W3CDTF">2010-11-03T21:16:10Z</dcterms:created>
  <dcterms:modified xsi:type="dcterms:W3CDTF">2021-07-18T02:04:31Z</dcterms:modified>
</cp:coreProperties>
</file>